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1.5722360022321E-2</c:v>
                </c:pt>
                <c:pt idx="1">
                  <c:v>2.4171432169660001E-2</c:v>
                </c:pt>
                <c:pt idx="2">
                  <c:v>2.2431459629958999E-2</c:v>
                </c:pt>
                <c:pt idx="3">
                  <c:v>3.9471465246508998E-2</c:v>
                </c:pt>
                <c:pt idx="4">
                  <c:v>9.2945704509139002E-3</c:v>
                </c:pt>
                <c:pt idx="5">
                  <c:v>2.5959656859657999E-2</c:v>
                </c:pt>
                <c:pt idx="6">
                  <c:v>1.4605925894830001E-2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1-4634-A7C4-9B950643F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1.9538704096237001E-2</c:v>
                </c:pt>
                <c:pt idx="1">
                  <c:v>2.1823288660003999E-2</c:v>
                </c:pt>
                <c:pt idx="2">
                  <c:v>4.5082235663573E-2</c:v>
                </c:pt>
                <c:pt idx="3">
                  <c:v>1.5987722044752E-2</c:v>
                </c:pt>
                <c:pt idx="4">
                  <c:v>1.9779922665327E-2</c:v>
                </c:pt>
                <c:pt idx="5">
                  <c:v>1.2732145342368001E-2</c:v>
                </c:pt>
                <c:pt idx="6">
                  <c:v>1.5089794661119999E-2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D1-4634-A7C4-9B950643F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7.1583680398726E-3</c:v>
                </c:pt>
                <c:pt idx="1">
                  <c:v>1.4673604867657E-2</c:v>
                </c:pt>
                <c:pt idx="2">
                  <c:v>3.8437467465712E-2</c:v>
                </c:pt>
                <c:pt idx="3">
                  <c:v>8.2436690007564994E-3</c:v>
                </c:pt>
                <c:pt idx="4">
                  <c:v>3.0837061952410001E-2</c:v>
                </c:pt>
                <c:pt idx="5">
                  <c:v>7.3431001183208999E-3</c:v>
                </c:pt>
                <c:pt idx="6">
                  <c:v>2.1682927707871998E-2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D1-4634-A7C4-9B950643F4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3.8384240272591998E-2</c:v>
                </c:pt>
                <c:pt idx="1">
                  <c:v>0.11272979535206</c:v>
                </c:pt>
                <c:pt idx="2">
                  <c:v>0.17343045438779001</c:v>
                </c:pt>
                <c:pt idx="3">
                  <c:v>9.2233468924416001E-2</c:v>
                </c:pt>
                <c:pt idx="4">
                  <c:v>0.16137379178329</c:v>
                </c:pt>
                <c:pt idx="5">
                  <c:v>9.9467466487115005E-2</c:v>
                </c:pt>
                <c:pt idx="6">
                  <c:v>2.0496326427647999E-2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D1-4634-A7C4-9B950643F4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0.14894353119546999</c:v>
                </c:pt>
                <c:pt idx="1">
                  <c:v>8.2166969387079999E-2</c:v>
                </c:pt>
                <c:pt idx="2">
                  <c:v>5.5386966417691003E-2</c:v>
                </c:pt>
                <c:pt idx="3">
                  <c:v>2.3963246180380999E-2</c:v>
                </c:pt>
                <c:pt idx="4">
                  <c:v>6.6573052286684004E-2</c:v>
                </c:pt>
                <c:pt idx="5">
                  <c:v>2.974369932564E-2</c:v>
                </c:pt>
                <c:pt idx="6">
                  <c:v>2.3262268938963999E-2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D1-4634-A7C4-9B950643F4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0.13042839118089999</c:v>
                </c:pt>
                <c:pt idx="1">
                  <c:v>5.6603418817194003E-2</c:v>
                </c:pt>
                <c:pt idx="2">
                  <c:v>3.7086472100351001E-2</c:v>
                </c:pt>
                <c:pt idx="3">
                  <c:v>0.20092829932448</c:v>
                </c:pt>
                <c:pt idx="4">
                  <c:v>4.965924400005E-2</c:v>
                </c:pt>
                <c:pt idx="5">
                  <c:v>5.340673974053E-2</c:v>
                </c:pt>
                <c:pt idx="6">
                  <c:v>8.2902763970824998E-3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D1-4634-A7C4-9B950643F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82656"/>
        <c:axId val="177433232"/>
      </c:barChart>
      <c:catAx>
        <c:axId val="28658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33232"/>
        <c:crosses val="autoZero"/>
        <c:auto val="1"/>
        <c:lblAlgn val="ctr"/>
        <c:lblOffset val="100"/>
        <c:noMultiLvlLbl val="0"/>
      </c:catAx>
      <c:valAx>
        <c:axId val="17743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8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513E1-700C-40DF-94ED-C2DE677A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CBFDFF-F6EE-42C5-97A9-FDDC49CD3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586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81B06-8909-46BC-B8CD-554A4ACC1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58FD-5348-429A-BABE-A80663F8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213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2018-10-30T19:37:25Z</dcterms:created>
  <dcterms:modified xsi:type="dcterms:W3CDTF">2018-10-30T19:37:30Z</dcterms:modified>
</cp:coreProperties>
</file>