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4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3D-443E-854C-152AC8A1E2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</c:v>
                </c:pt>
                <c:pt idx="1">
                  <c:v>51</c:v>
                </c:pt>
                <c:pt idx="2">
                  <c:v>30</c:v>
                </c:pt>
                <c:pt idx="3">
                  <c:v>69</c:v>
                </c:pt>
                <c:pt idx="4">
                  <c:v>66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3D-443E-854C-152AC8A1E2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39</c:v>
                </c:pt>
                <c:pt idx="1">
                  <c:v>24</c:v>
                </c:pt>
                <c:pt idx="2">
                  <c:v>20</c:v>
                </c:pt>
                <c:pt idx="3">
                  <c:v>1</c:v>
                </c:pt>
                <c:pt idx="4">
                  <c:v>5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3D-443E-854C-152AC8A1E2B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3D-443E-854C-152AC8A1E2B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3D-443E-854C-152AC8A1E2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404016"/>
        <c:axId val="346405984"/>
      </c:barChart>
      <c:catAx>
        <c:axId val="34640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5984"/>
        <c:crosses val="autoZero"/>
        <c:auto val="1"/>
        <c:lblAlgn val="ctr"/>
        <c:lblOffset val="100"/>
        <c:noMultiLvlLbl val="0"/>
      </c:catAx>
      <c:valAx>
        <c:axId val="34640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0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13F53-DB1E-4D0C-AFAB-BD3D58DD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460C40-64A2-412A-BFD5-DBF81733D6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5669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834C7-FFD6-4808-891A-F392A40EC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A8F3E-22F1-450A-A778-7AFDBD785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3538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2018-10-30T19:36:42Z</dcterms:created>
  <dcterms:modified xsi:type="dcterms:W3CDTF">2018-10-30T19:36:47Z</dcterms:modified>
</cp:coreProperties>
</file>