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1F77-4600-988C-2846B08FF2F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1F77-4600-988C-2846B08FF2F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1F77-4600-988C-2846B08FF2F3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1F77-4600-988C-2846B08FF2F3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1F77-4600-988C-2846B08FF2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0606464"/>
        <c:axId val="290134256"/>
      </c:barChart>
      <c:catAx>
        <c:axId val="180606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134256"/>
        <c:crosses val="autoZero"/>
        <c:auto val="1"/>
        <c:lblAlgn val="ctr"/>
        <c:lblOffset val="100"/>
        <c:noMultiLvlLbl val="0"/>
      </c:catAx>
      <c:valAx>
        <c:axId val="29013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60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30754-2972-4DA4-BFD3-8B93EA3D4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216345-8B91-46F3-A315-04E5B97015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59445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749996-AD2A-4646-8BFD-1CD9EF79FE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8E562-8833-4C88-A842-36FB7D72A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9446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INDICADORES</dc:title>
  <dc:creator>Administrator</dc:creator>
  <cp:lastModifiedBy>Administrator</cp:lastModifiedBy>
  <cp:revision>1</cp:revision>
  <dcterms:created xsi:type="dcterms:W3CDTF">2018-10-30T19:36:13Z</dcterms:created>
  <dcterms:modified xsi:type="dcterms:W3CDTF">2018-10-30T19:36:20Z</dcterms:modified>
</cp:coreProperties>
</file>