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00825F-9C25-4218-8AAA-93B07E8C79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INDICADORES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59C7F2-EBEC-4E59-97B8-FBAAB32FF9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33949797"/>
              </p:ext>
            </p:extLst>
          </p:nvPr>
        </p:nvGraphicFramePr>
        <p:xfrm>
          <a:off x="457200" y="1731963"/>
          <a:ext cx="82296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76449033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357631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597963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85691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495747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405783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428879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55207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3716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Walmart México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6911260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8027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Soriana Híper y Súper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868740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0196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HEB México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722553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6149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Alsuper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3015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Supermercados S-Mart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393980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2341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Bodega Aurrera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8190557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91661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74A095-75CD-40B9-84EE-63844A4E4A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09/29/2018 - 10/29/2018</a:t>
            </a:r>
          </a:p>
        </p:txBody>
      </p:sp>
    </p:spTree>
    <p:extLst>
      <p:ext uri="{BB962C8B-B14F-4D97-AF65-F5344CB8AC3E}">
        <p14:creationId xmlns:p14="http://schemas.microsoft.com/office/powerpoint/2010/main" val="54152735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92</Words>
  <Application>Microsoft Office PowerPoint</Application>
  <PresentationFormat>On-screen Show (4:3)</PresentationFormat>
  <Paragraphs>58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Table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Table | INDICADORES</dc:title>
  <dc:creator>Administrator</dc:creator>
  <cp:lastModifiedBy>Administrator</cp:lastModifiedBy>
  <cp:revision>1</cp:revision>
  <dcterms:created xsi:type="dcterms:W3CDTF">2018-10-30T19:35:26Z</dcterms:created>
  <dcterms:modified xsi:type="dcterms:W3CDTF">2018-10-30T19:35:37Z</dcterms:modified>
</cp:coreProperties>
</file>