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6.1260267068695999E-3</c:v>
                </c:pt>
                <c:pt idx="1">
                  <c:v>9.4567084774830005E-3</c:v>
                </c:pt>
                <c:pt idx="2">
                  <c:v>1.8927517888458999E-2</c:v>
                </c:pt>
                <c:pt idx="3">
                  <c:v>0.12778584806488999</c:v>
                </c:pt>
                <c:pt idx="4">
                  <c:v>3.3597235758465E-3</c:v>
                </c:pt>
                <c:pt idx="5">
                  <c:v>3.1860042886513999E-2</c:v>
                </c:pt>
                <c:pt idx="6">
                  <c:v>2.2823600935709999E-2</c:v>
                </c:pt>
                <c:pt idx="7">
                  <c:v>6.3936017062733996E-3</c:v>
                </c:pt>
                <c:pt idx="8">
                  <c:v>1.8810689453039001E-2</c:v>
                </c:pt>
                <c:pt idx="9">
                  <c:v>3.0509882841760001E-2</c:v>
                </c:pt>
                <c:pt idx="10">
                  <c:v>7.3557988310650997E-3</c:v>
                </c:pt>
                <c:pt idx="11">
                  <c:v>1.3740945672442001E-2</c:v>
                </c:pt>
                <c:pt idx="12">
                  <c:v>2.2608232842646001E-2</c:v>
                </c:pt>
                <c:pt idx="13">
                  <c:v>2.8955276259395001E-2</c:v>
                </c:pt>
                <c:pt idx="14">
                  <c:v>5.1139050879482999E-3</c:v>
                </c:pt>
                <c:pt idx="15">
                  <c:v>6.5837702246820007E-2</c:v>
                </c:pt>
                <c:pt idx="16">
                  <c:v>1.3737520425332999E-2</c:v>
                </c:pt>
                <c:pt idx="17">
                  <c:v>9.5827438811937008E-3</c:v>
                </c:pt>
                <c:pt idx="18">
                  <c:v>3.5512405409619998E-3</c:v>
                </c:pt>
                <c:pt idx="19">
                  <c:v>7.3906995009033999E-2</c:v>
                </c:pt>
                <c:pt idx="20">
                  <c:v>7.8013913397898E-3</c:v>
                </c:pt>
                <c:pt idx="21">
                  <c:v>2.7368579799383001E-2</c:v>
                </c:pt>
                <c:pt idx="22">
                  <c:v>1.3379441392040999E-2</c:v>
                </c:pt>
                <c:pt idx="23">
                  <c:v>3.5251761394198E-2</c:v>
                </c:pt>
                <c:pt idx="24">
                  <c:v>1.3211750499057999E-2</c:v>
                </c:pt>
                <c:pt idx="25">
                  <c:v>1.3066778764097E-2</c:v>
                </c:pt>
                <c:pt idx="26">
                  <c:v>2.3948012987781999E-3</c:v>
                </c:pt>
                <c:pt idx="27">
                  <c:v>5.6576783376901998E-3</c:v>
                </c:pt>
                <c:pt idx="28">
                  <c:v>2.3059339092621998E-2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7B-467F-95D8-5BD34FB78D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1.9541141618932001E-2</c:v>
                </c:pt>
                <c:pt idx="1">
                  <c:v>2.5550668941948001E-2</c:v>
                </c:pt>
                <c:pt idx="2">
                  <c:v>5.2599271008785002E-3</c:v>
                </c:pt>
                <c:pt idx="3">
                  <c:v>1.1039760477657E-2</c:v>
                </c:pt>
                <c:pt idx="4">
                  <c:v>8.2651888740153997E-3</c:v>
                </c:pt>
                <c:pt idx="5">
                  <c:v>6.4736067584454998E-3</c:v>
                </c:pt>
                <c:pt idx="6">
                  <c:v>1.1213483925412999E-2</c:v>
                </c:pt>
                <c:pt idx="7">
                  <c:v>1.5759840074228999E-2</c:v>
                </c:pt>
                <c:pt idx="8">
                  <c:v>1.6701495159456001E-2</c:v>
                </c:pt>
                <c:pt idx="9">
                  <c:v>9.3781310996854994E-2</c:v>
                </c:pt>
                <c:pt idx="10">
                  <c:v>2.0338332788281E-2</c:v>
                </c:pt>
                <c:pt idx="11">
                  <c:v>3.0851572736916001E-2</c:v>
                </c:pt>
                <c:pt idx="12">
                  <c:v>1.3595161508978E-2</c:v>
                </c:pt>
                <c:pt idx="13">
                  <c:v>1.4402923716493E-2</c:v>
                </c:pt>
                <c:pt idx="14">
                  <c:v>1.3862607695134E-2</c:v>
                </c:pt>
                <c:pt idx="15">
                  <c:v>2.183090863938E-2</c:v>
                </c:pt>
                <c:pt idx="16">
                  <c:v>6.2363579669472997E-3</c:v>
                </c:pt>
                <c:pt idx="17">
                  <c:v>8.6217282177232998E-3</c:v>
                </c:pt>
                <c:pt idx="18">
                  <c:v>1.1814858473774E-2</c:v>
                </c:pt>
                <c:pt idx="19">
                  <c:v>7.5608736906991004E-3</c:v>
                </c:pt>
                <c:pt idx="20">
                  <c:v>1.4194939215654999E-2</c:v>
                </c:pt>
                <c:pt idx="21">
                  <c:v>7.0958481788476998E-3</c:v>
                </c:pt>
                <c:pt idx="22">
                  <c:v>2.0377271729380999E-2</c:v>
                </c:pt>
                <c:pt idx="23">
                  <c:v>7.2638973922608003E-3</c:v>
                </c:pt>
                <c:pt idx="24">
                  <c:v>2.7087869590926999E-2</c:v>
                </c:pt>
                <c:pt idx="25">
                  <c:v>2.4392951627816999E-2</c:v>
                </c:pt>
                <c:pt idx="26">
                  <c:v>1.7799969814938001E-2</c:v>
                </c:pt>
                <c:pt idx="27">
                  <c:v>1.8964980434206E-2</c:v>
                </c:pt>
                <c:pt idx="28">
                  <c:v>4.0526195810605001E-2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7B-467F-95D8-5BD34FB78D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1.2483095807760001E-2</c:v>
                </c:pt>
                <c:pt idx="1">
                  <c:v>5.2705819693391002E-3</c:v>
                </c:pt>
                <c:pt idx="2">
                  <c:v>4.1608472594579999E-3</c:v>
                </c:pt>
                <c:pt idx="3">
                  <c:v>1.3036580088982E-2</c:v>
                </c:pt>
                <c:pt idx="4">
                  <c:v>8.9934667352675995E-2</c:v>
                </c:pt>
                <c:pt idx="5">
                  <c:v>1.4145880081769001E-2</c:v>
                </c:pt>
                <c:pt idx="6">
                  <c:v>5.6585168306202999E-2</c:v>
                </c:pt>
                <c:pt idx="7">
                  <c:v>9.5691789228432994E-3</c:v>
                </c:pt>
                <c:pt idx="8">
                  <c:v>2.5747735978925001E-2</c:v>
                </c:pt>
                <c:pt idx="9">
                  <c:v>2.1424262804289999E-2</c:v>
                </c:pt>
                <c:pt idx="10">
                  <c:v>7.4875207986689002E-3</c:v>
                </c:pt>
                <c:pt idx="11">
                  <c:v>2.9115633431402001E-3</c:v>
                </c:pt>
                <c:pt idx="12">
                  <c:v>5.6839764544741002E-3</c:v>
                </c:pt>
                <c:pt idx="13">
                  <c:v>5.2677690166462003E-3</c:v>
                </c:pt>
                <c:pt idx="14">
                  <c:v>7.9705022109479995E-3</c:v>
                </c:pt>
                <c:pt idx="15">
                  <c:v>1.4519129212627E-2</c:v>
                </c:pt>
                <c:pt idx="16">
                  <c:v>0.10415208560567001</c:v>
                </c:pt>
                <c:pt idx="17">
                  <c:v>6.1434481280498001E-3</c:v>
                </c:pt>
                <c:pt idx="18">
                  <c:v>1.3163127171050001E-2</c:v>
                </c:pt>
                <c:pt idx="19">
                  <c:v>7.0659530515911999E-3</c:v>
                </c:pt>
                <c:pt idx="20">
                  <c:v>4.4331522205936997E-3</c:v>
                </c:pt>
                <c:pt idx="21">
                  <c:v>2.6318778587042001E-3</c:v>
                </c:pt>
                <c:pt idx="22">
                  <c:v>7.8254522488134005E-3</c:v>
                </c:pt>
                <c:pt idx="23">
                  <c:v>6.9240473549447004E-3</c:v>
                </c:pt>
                <c:pt idx="24">
                  <c:v>5.8151045957325004E-3</c:v>
                </c:pt>
                <c:pt idx="25">
                  <c:v>3.4610028047967001E-3</c:v>
                </c:pt>
                <c:pt idx="26">
                  <c:v>2.4917667872405001E-3</c:v>
                </c:pt>
                <c:pt idx="27">
                  <c:v>2.9068801700939998E-3</c:v>
                </c:pt>
                <c:pt idx="28">
                  <c:v>2.3529444331410999E-3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7B-467F-95D8-5BD34FB78D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0.12039213438055001</c:v>
                </c:pt>
                <c:pt idx="1">
                  <c:v>0.1100210158347</c:v>
                </c:pt>
                <c:pt idx="2">
                  <c:v>0.43023763034356999</c:v>
                </c:pt>
                <c:pt idx="3">
                  <c:v>1.6329704510109001E-2</c:v>
                </c:pt>
                <c:pt idx="4">
                  <c:v>8.7990807548576008E-3</c:v>
                </c:pt>
                <c:pt idx="5">
                  <c:v>6.1850910018124997E-2</c:v>
                </c:pt>
                <c:pt idx="6">
                  <c:v>2.4944691597595998E-2</c:v>
                </c:pt>
                <c:pt idx="7">
                  <c:v>6.9554285832050004E-3</c:v>
                </c:pt>
                <c:pt idx="8">
                  <c:v>2.0829261769818998E-2</c:v>
                </c:pt>
                <c:pt idx="9">
                  <c:v>9.2427136607307996E-3</c:v>
                </c:pt>
                <c:pt idx="10">
                  <c:v>0.2409799166312</c:v>
                </c:pt>
                <c:pt idx="11">
                  <c:v>6.8087459109129E-2</c:v>
                </c:pt>
                <c:pt idx="12">
                  <c:v>0.11501950219559</c:v>
                </c:pt>
                <c:pt idx="13">
                  <c:v>2.6547136482913E-2</c:v>
                </c:pt>
                <c:pt idx="14">
                  <c:v>1.1215391595593E-2</c:v>
                </c:pt>
                <c:pt idx="15">
                  <c:v>0.491161635441</c:v>
                </c:pt>
                <c:pt idx="16">
                  <c:v>4.2940919393034002E-2</c:v>
                </c:pt>
                <c:pt idx="17">
                  <c:v>7.9669548979012003E-2</c:v>
                </c:pt>
                <c:pt idx="18">
                  <c:v>0.51675527017736</c:v>
                </c:pt>
                <c:pt idx="19">
                  <c:v>0.13488207308431999</c:v>
                </c:pt>
                <c:pt idx="20">
                  <c:v>1.9963610633781E-2</c:v>
                </c:pt>
                <c:pt idx="21">
                  <c:v>1.8842276685373999E-2</c:v>
                </c:pt>
                <c:pt idx="22">
                  <c:v>1.9655771993044999E-2</c:v>
                </c:pt>
                <c:pt idx="23">
                  <c:v>0.21589902568645</c:v>
                </c:pt>
                <c:pt idx="24">
                  <c:v>6.7548211027848998E-2</c:v>
                </c:pt>
                <c:pt idx="25">
                  <c:v>1.3854308890852001E-2</c:v>
                </c:pt>
                <c:pt idx="26">
                  <c:v>0.10162346833543</c:v>
                </c:pt>
                <c:pt idx="27">
                  <c:v>1.4276554391167999E-2</c:v>
                </c:pt>
                <c:pt idx="28">
                  <c:v>6.7540862221644E-3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7B-467F-95D8-5BD34FB78D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0">
                  <c:v>0.51172740508056003</c:v>
                </c:pt>
                <c:pt idx="1">
                  <c:v>0.17393905250375999</c:v>
                </c:pt>
                <c:pt idx="2">
                  <c:v>2.8861738891097999E-2</c:v>
                </c:pt>
                <c:pt idx="3">
                  <c:v>1.8599958213793E-2</c:v>
                </c:pt>
                <c:pt idx="4">
                  <c:v>0.13221986711775999</c:v>
                </c:pt>
                <c:pt idx="5">
                  <c:v>3.4901168552264002E-2</c:v>
                </c:pt>
                <c:pt idx="6">
                  <c:v>2.5983553938801002E-2</c:v>
                </c:pt>
                <c:pt idx="7">
                  <c:v>2.4876635660020002E-2</c:v>
                </c:pt>
                <c:pt idx="8">
                  <c:v>3.0304650872596001E-2</c:v>
                </c:pt>
                <c:pt idx="9">
                  <c:v>4.8502902535899999E-2</c:v>
                </c:pt>
                <c:pt idx="10">
                  <c:v>2.4819707101999999E-2</c:v>
                </c:pt>
                <c:pt idx="11">
                  <c:v>2.0106641554573999E-2</c:v>
                </c:pt>
                <c:pt idx="12">
                  <c:v>2.8883934933529001E-2</c:v>
                </c:pt>
                <c:pt idx="13">
                  <c:v>2.2392427288226002E-2</c:v>
                </c:pt>
                <c:pt idx="14">
                  <c:v>2.8240753697376001E-2</c:v>
                </c:pt>
                <c:pt idx="15">
                  <c:v>4.2480127186009999E-2</c:v>
                </c:pt>
                <c:pt idx="16">
                  <c:v>2.7594590951516999E-2</c:v>
                </c:pt>
                <c:pt idx="17">
                  <c:v>2.8225744930809E-2</c:v>
                </c:pt>
                <c:pt idx="18">
                  <c:v>6.2377533239766997E-2</c:v>
                </c:pt>
                <c:pt idx="19">
                  <c:v>2.5592591368517E-2</c:v>
                </c:pt>
                <c:pt idx="20">
                  <c:v>3.0884281806997E-2</c:v>
                </c:pt>
                <c:pt idx="21">
                  <c:v>3.0411924863062E-2</c:v>
                </c:pt>
                <c:pt idx="22">
                  <c:v>3.6586667208690998E-2</c:v>
                </c:pt>
                <c:pt idx="23">
                  <c:v>0.1137959851354</c:v>
                </c:pt>
                <c:pt idx="24">
                  <c:v>2.5903775094281999E-2</c:v>
                </c:pt>
                <c:pt idx="25">
                  <c:v>2.1074387509744E-2</c:v>
                </c:pt>
                <c:pt idx="26">
                  <c:v>2.7417639188945998E-2</c:v>
                </c:pt>
                <c:pt idx="27">
                  <c:v>1.6923308642226E-2</c:v>
                </c:pt>
                <c:pt idx="28">
                  <c:v>3.0036737891810002E-2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7B-467F-95D8-5BD34FB78D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0">
                  <c:v>0.16319683130019</c:v>
                </c:pt>
                <c:pt idx="1">
                  <c:v>0</c:v>
                </c:pt>
                <c:pt idx="2">
                  <c:v>2.0640582082728998E-2</c:v>
                </c:pt>
                <c:pt idx="3">
                  <c:v>8.8753397543304996E-2</c:v>
                </c:pt>
                <c:pt idx="4">
                  <c:v>1.9914663651586999E-2</c:v>
                </c:pt>
                <c:pt idx="5">
                  <c:v>0.25255602621415002</c:v>
                </c:pt>
                <c:pt idx="6">
                  <c:v>0</c:v>
                </c:pt>
                <c:pt idx="7">
                  <c:v>0.34840601591719</c:v>
                </c:pt>
                <c:pt idx="8">
                  <c:v>0.10251609545439</c:v>
                </c:pt>
                <c:pt idx="9">
                  <c:v>0</c:v>
                </c:pt>
                <c:pt idx="10">
                  <c:v>0</c:v>
                </c:pt>
                <c:pt idx="11">
                  <c:v>7.2562985208484004E-2</c:v>
                </c:pt>
                <c:pt idx="12">
                  <c:v>2.4185145008903002E-2</c:v>
                </c:pt>
                <c:pt idx="13">
                  <c:v>0</c:v>
                </c:pt>
                <c:pt idx="14">
                  <c:v>3.4948921089438999E-2</c:v>
                </c:pt>
                <c:pt idx="15">
                  <c:v>2.8941174315623998E-3</c:v>
                </c:pt>
                <c:pt idx="16">
                  <c:v>3.1090821344764999E-2</c:v>
                </c:pt>
                <c:pt idx="17">
                  <c:v>0.25706123101929002</c:v>
                </c:pt>
                <c:pt idx="18">
                  <c:v>7.8032801619369999E-2</c:v>
                </c:pt>
                <c:pt idx="19">
                  <c:v>4.8675343154453002E-2</c:v>
                </c:pt>
                <c:pt idx="20">
                  <c:v>8.2915539959673001E-3</c:v>
                </c:pt>
                <c:pt idx="21">
                  <c:v>3.6450184320706E-2</c:v>
                </c:pt>
                <c:pt idx="22">
                  <c:v>6.4423926039964996E-2</c:v>
                </c:pt>
                <c:pt idx="23">
                  <c:v>7.5985596559585006E-2</c:v>
                </c:pt>
                <c:pt idx="24">
                  <c:v>0</c:v>
                </c:pt>
                <c:pt idx="25">
                  <c:v>2.8155449337040998E-2</c:v>
                </c:pt>
                <c:pt idx="26">
                  <c:v>9.2828869131196007E-2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7B-467F-95D8-5BD34FB78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42760"/>
        <c:axId val="277848488"/>
      </c:lineChart>
      <c:dateAx>
        <c:axId val="28064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48488"/>
        <c:crosses val="autoZero"/>
        <c:auto val="1"/>
        <c:lblOffset val="100"/>
        <c:baseTimeUnit val="days"/>
      </c:dateAx>
      <c:valAx>
        <c:axId val="27784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13792-3B5C-491A-ADF4-B81C15F6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CCBB8-B238-4144-B45C-DA238C61F4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971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06B16-3147-4CDB-8FE4-2DCE2AD26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A5576-78ED-4BB1-8979-CB3D5D050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71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2018-10-30T19:35:01Z</dcterms:created>
  <dcterms:modified xsi:type="dcterms:W3CDTF">2018-10-30T19:35:05Z</dcterms:modified>
</cp:coreProperties>
</file>