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BE51-4EB7-9AE9-6917924C37E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Sheet1!$C$2:$C$30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BE51-4EB7-9AE9-6917924C37E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Sheet1!$D$2:$D$30</c:f>
            </c:numRef>
          </c:val>
          <c:smooth val="0"/>
          <c:extLst>
            <c:ext xmlns:c16="http://schemas.microsoft.com/office/drawing/2014/chart" uri="{C3380CC4-5D6E-409C-BE32-E72D297353CC}">
              <c16:uniqueId val="{00000002-BE51-4EB7-9AE9-6917924C37E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Sheet1!$E$2:$E$30</c:f>
            </c:numRef>
          </c:val>
          <c:smooth val="0"/>
          <c:extLst>
            <c:ext xmlns:c16="http://schemas.microsoft.com/office/drawing/2014/chart" uri="{C3380CC4-5D6E-409C-BE32-E72D297353CC}">
              <c16:uniqueId val="{00000003-BE51-4EB7-9AE9-6917924C37E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Sheet1!$F$2:$F$30</c:f>
            </c:numRef>
          </c:val>
          <c:smooth val="0"/>
          <c:extLst>
            <c:ext xmlns:c16="http://schemas.microsoft.com/office/drawing/2014/chart" uri="{C3380CC4-5D6E-409C-BE32-E72D297353CC}">
              <c16:uniqueId val="{00000004-BE51-4EB7-9AE9-6917924C37E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Sheet1!$G$2:$G$30</c:f>
            </c:numRef>
          </c:val>
          <c:smooth val="0"/>
          <c:extLst>
            <c:ext xmlns:c16="http://schemas.microsoft.com/office/drawing/2014/chart" uri="{C3380CC4-5D6E-409C-BE32-E72D297353CC}">
              <c16:uniqueId val="{00000005-BE51-4EB7-9AE9-6917924C3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33608"/>
        <c:axId val="346449816"/>
      </c:lineChart>
      <c:catAx>
        <c:axId val="34953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49816"/>
        <c:crosses val="autoZero"/>
        <c:auto val="1"/>
        <c:lblAlgn val="ctr"/>
        <c:lblOffset val="100"/>
        <c:noMultiLvlLbl val="0"/>
      </c:catAx>
      <c:valAx>
        <c:axId val="3464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3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2099-AC2A-41E9-AF3E-BB4C84C24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AC6ED-9E8B-44AC-A61F-4D717E7A60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72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7BB9F-03A4-463B-86F0-FFC4DC779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7AAA7-CE9A-442E-BD5C-CE737FF84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1535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2018-10-30T19:10:41Z</dcterms:created>
  <dcterms:modified xsi:type="dcterms:W3CDTF">2018-10-30T19:10:45Z</dcterms:modified>
</cp:coreProperties>
</file>