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2.2421869563787E-2</c:v>
                </c:pt>
                <c:pt idx="1">
                  <c:v>3.5420164688068001E-3</c:v>
                </c:pt>
                <c:pt idx="2">
                  <c:v>2.1992462206833999E-2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DF-44A3-AC4E-49F8B7F412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1.7850049952538E-2</c:v>
                </c:pt>
                <c:pt idx="2">
                  <c:v>2.7202541019526998E-2</c:v>
                </c:pt>
                <c:pt idx="3">
                  <c:v>2.0964722822174001E-2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DF-44A3-AC4E-49F8B7F412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5.2654770383631999E-3</c:v>
                </c:pt>
                <c:pt idx="1">
                  <c:v>1.9734008975726001E-2</c:v>
                </c:pt>
                <c:pt idx="2">
                  <c:v>1.6555096430962001E-2</c:v>
                </c:pt>
                <c:pt idx="3">
                  <c:v>4.4379970209945004E-3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DF-44A3-AC4E-49F8B7F412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9.3565661835253999E-2</c:v>
                </c:pt>
                <c:pt idx="2">
                  <c:v>0.18690810264846999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DF-44A3-AC4E-49F8B7F412A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9.4872709629435004E-2</c:v>
                </c:pt>
                <c:pt idx="1">
                  <c:v>3.043175022314E-2</c:v>
                </c:pt>
                <c:pt idx="2">
                  <c:v>0.53335717260574</c:v>
                </c:pt>
                <c:pt idx="3">
                  <c:v>1.398359597069E-2</c:v>
                </c:pt>
                <c:pt idx="4">
                  <c:v>8.4920864113051997E-2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5DF-44A3-AC4E-49F8B7F412A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  <c:pt idx="3">
                  <c:v>Status</c:v>
                </c:pt>
                <c:pt idx="4">
                  <c:v>Live Video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2.8634170415948001E-3</c:v>
                </c:pt>
                <c:pt idx="1">
                  <c:v>9.1769536470421992E-3</c:v>
                </c:pt>
                <c:pt idx="2">
                  <c:v>9.4918629862698001E-2</c:v>
                </c:pt>
                <c:pt idx="3">
                  <c:v>3.8588387923690999E-3</c:v>
                </c:pt>
                <c:pt idx="4">
                  <c:v>2.4056684876477999E-3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DF-44A3-AC4E-49F8B7F41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452440"/>
        <c:axId val="346453424"/>
      </c:barChart>
      <c:catAx>
        <c:axId val="34645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53424"/>
        <c:crosses val="autoZero"/>
        <c:auto val="1"/>
        <c:lblAlgn val="ctr"/>
        <c:lblOffset val="100"/>
        <c:noMultiLvlLbl val="0"/>
      </c:catAx>
      <c:valAx>
        <c:axId val="34645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5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36514-5CD6-453F-A8CB-8DA5588BD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C08F53-81DA-49F6-B7FF-52DC5F4EFA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16070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08BA2-6E00-4B90-9F72-9F1215B3AA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DDE53C-4BBD-4F16-85F0-267E244DB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256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INDICADORES</dc:title>
  <dc:creator>Administrator</dc:creator>
  <cp:lastModifiedBy>Administrator</cp:lastModifiedBy>
  <cp:revision>1</cp:revision>
  <dcterms:created xsi:type="dcterms:W3CDTF">2018-10-30T19:10:00Z</dcterms:created>
  <dcterms:modified xsi:type="dcterms:W3CDTF">2018-10-30T19:10:04Z</dcterms:modified>
</cp:coreProperties>
</file>