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Sheet1!$B$2:$B$6</c:f>
            </c:numRef>
          </c:val>
          <c:extLst>
            <c:ext xmlns:c16="http://schemas.microsoft.com/office/drawing/2014/chart" uri="{C3380CC4-5D6E-409C-BE32-E72D297353CC}">
              <c16:uniqueId val="{00000000-60A8-4DA9-9830-CFAC33769973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Sheet1!$C$2:$C$6</c:f>
            </c:numRef>
          </c:val>
          <c:extLst>
            <c:ext xmlns:c16="http://schemas.microsoft.com/office/drawing/2014/chart" uri="{C3380CC4-5D6E-409C-BE32-E72D297353CC}">
              <c16:uniqueId val="{00000001-60A8-4DA9-9830-CFAC33769973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Sheet1!$D$2:$D$6</c:f>
            </c:numRef>
          </c:val>
          <c:extLst>
            <c:ext xmlns:c16="http://schemas.microsoft.com/office/drawing/2014/chart" uri="{C3380CC4-5D6E-409C-BE32-E72D297353CC}">
              <c16:uniqueId val="{00000002-60A8-4DA9-9830-CFAC33769973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Sheet1!$E$2:$E$6</c:f>
            </c:numRef>
          </c:val>
          <c:extLst>
            <c:ext xmlns:c16="http://schemas.microsoft.com/office/drawing/2014/chart" uri="{C3380CC4-5D6E-409C-BE32-E72D297353CC}">
              <c16:uniqueId val="{00000003-60A8-4DA9-9830-CFAC33769973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Sheet1!$F$2:$F$6</c:f>
            </c:numRef>
          </c:val>
          <c:extLst>
            <c:ext xmlns:c16="http://schemas.microsoft.com/office/drawing/2014/chart" uri="{C3380CC4-5D6E-409C-BE32-E72D297353CC}">
              <c16:uniqueId val="{00000004-60A8-4DA9-9830-CFAC33769973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Sheet1!$G$2:$G$6</c:f>
            </c:numRef>
          </c:val>
          <c:extLst>
            <c:ext xmlns:c16="http://schemas.microsoft.com/office/drawing/2014/chart" uri="{C3380CC4-5D6E-409C-BE32-E72D297353CC}">
              <c16:uniqueId val="{00000005-60A8-4DA9-9830-CFAC337699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6449816"/>
        <c:axId val="346452440"/>
      </c:barChart>
      <c:catAx>
        <c:axId val="346449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452440"/>
        <c:crosses val="autoZero"/>
        <c:auto val="1"/>
        <c:lblAlgn val="ctr"/>
        <c:lblOffset val="100"/>
        <c:noMultiLvlLbl val="0"/>
      </c:catAx>
      <c:valAx>
        <c:axId val="346452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449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EB766-6E6C-4DC6-9A20-9E5A2F41E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74B0C7-61B3-4855-A2AC-2E4EE9A32E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634247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981091-ECAF-4B18-8F0E-EADA5299BD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90E531-58E6-432E-929D-82929C138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6138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INDICADORES</dc:title>
  <dc:creator>Administrator</dc:creator>
  <cp:lastModifiedBy>Administrator</cp:lastModifiedBy>
  <cp:revision>1</cp:revision>
  <dcterms:created xsi:type="dcterms:W3CDTF">2018-10-30T19:09:40Z</dcterms:created>
  <dcterms:modified xsi:type="dcterms:W3CDTF">2018-10-30T19:09:44Z</dcterms:modified>
</cp:coreProperties>
</file>