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49533</c:v>
                </c:pt>
                <c:pt idx="1">
                  <c:v>9546</c:v>
                </c:pt>
                <c:pt idx="2">
                  <c:v>3820</c:v>
                </c:pt>
                <c:pt idx="3">
                  <c:v>10339</c:v>
                </c:pt>
                <c:pt idx="4">
                  <c:v>14874</c:v>
                </c:pt>
                <c:pt idx="5">
                  <c:v>116664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6D-4444-B695-ACBF11D1E2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4178</c:v>
                </c:pt>
                <c:pt idx="1">
                  <c:v>668</c:v>
                </c:pt>
                <c:pt idx="2">
                  <c:v>545</c:v>
                </c:pt>
                <c:pt idx="3">
                  <c:v>423</c:v>
                </c:pt>
                <c:pt idx="4">
                  <c:v>1122</c:v>
                </c:pt>
                <c:pt idx="5">
                  <c:v>12306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6D-4444-B695-ACBF11D1E2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1523</c:v>
                </c:pt>
                <c:pt idx="1">
                  <c:v>142</c:v>
                </c:pt>
                <c:pt idx="2">
                  <c:v>33</c:v>
                </c:pt>
                <c:pt idx="3">
                  <c:v>89</c:v>
                </c:pt>
                <c:pt idx="4">
                  <c:v>224</c:v>
                </c:pt>
                <c:pt idx="5">
                  <c:v>1922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6D-4444-B695-ACBF11D1E2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836</c:v>
                </c:pt>
                <c:pt idx="1">
                  <c:v>200</c:v>
                </c:pt>
                <c:pt idx="2">
                  <c:v>66</c:v>
                </c:pt>
                <c:pt idx="3">
                  <c:v>108</c:v>
                </c:pt>
                <c:pt idx="4">
                  <c:v>429</c:v>
                </c:pt>
                <c:pt idx="5">
                  <c:v>4550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6D-4444-B695-ACBF11D1E23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134</c:v>
                </c:pt>
                <c:pt idx="1">
                  <c:v>12</c:v>
                </c:pt>
                <c:pt idx="2">
                  <c:v>12</c:v>
                </c:pt>
                <c:pt idx="3">
                  <c:v>74</c:v>
                </c:pt>
                <c:pt idx="4">
                  <c:v>18</c:v>
                </c:pt>
                <c:pt idx="5">
                  <c:v>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6D-4444-B695-ACBF11D1E23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286</c:v>
                </c:pt>
                <c:pt idx="1">
                  <c:v>16</c:v>
                </c:pt>
                <c:pt idx="2">
                  <c:v>7</c:v>
                </c:pt>
                <c:pt idx="3">
                  <c:v>3</c:v>
                </c:pt>
                <c:pt idx="4">
                  <c:v>33</c:v>
                </c:pt>
                <c:pt idx="5">
                  <c:v>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6D-4444-B695-ACBF11D1E23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3901</c:v>
                </c:pt>
                <c:pt idx="1">
                  <c:v>1678</c:v>
                </c:pt>
                <c:pt idx="2">
                  <c:v>1203</c:v>
                </c:pt>
                <c:pt idx="3">
                  <c:v>531</c:v>
                </c:pt>
                <c:pt idx="4">
                  <c:v>2847</c:v>
                </c:pt>
                <c:pt idx="5">
                  <c:v>11916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6D-4444-B695-ACBF11D1E23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7501</c:v>
                </c:pt>
                <c:pt idx="1">
                  <c:v>1459</c:v>
                </c:pt>
                <c:pt idx="2">
                  <c:v>1035</c:v>
                </c:pt>
                <c:pt idx="3">
                  <c:v>1464</c:v>
                </c:pt>
                <c:pt idx="4">
                  <c:v>1025</c:v>
                </c:pt>
                <c:pt idx="5">
                  <c:v>56856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66D-4444-B695-ACBF11D1E2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369352"/>
        <c:axId val="291198136"/>
      </c:barChart>
      <c:catAx>
        <c:axId val="35136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98136"/>
        <c:crosses val="autoZero"/>
        <c:auto val="1"/>
        <c:lblAlgn val="ctr"/>
        <c:lblOffset val="100"/>
        <c:noMultiLvlLbl val="0"/>
      </c:catAx>
      <c:valAx>
        <c:axId val="29119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6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96146-6E09-4D81-921F-3552E6CDA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7B5B27-B01D-45D3-925C-347BEF7CE2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8356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BA2CF-BA07-4CCD-8DC8-B060D163D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96BC4-A6A8-47AC-9A73-5DA6705BE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8127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Administrator</dc:creator>
  <cp:lastModifiedBy>Administrator</cp:lastModifiedBy>
  <cp:revision>1</cp:revision>
  <dcterms:created xsi:type="dcterms:W3CDTF">2018-10-30T18:13:35Z</dcterms:created>
  <dcterms:modified xsi:type="dcterms:W3CDTF">2018-10-30T18:13:40Z</dcterms:modified>
</cp:coreProperties>
</file>