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068-4C70-8FD3-61FA2E915AB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F068-4C70-8FD3-61FA2E915AB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F068-4C70-8FD3-61FA2E915AB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F068-4C70-8FD3-61FA2E915AB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F068-4C70-8FD3-61FA2E915ABD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F068-4C70-8FD3-61FA2E915ABD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F068-4C70-8FD3-61FA2E915ABD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F068-4C70-8FD3-61FA2E915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0979240"/>
        <c:axId val="340982192"/>
      </c:barChart>
      <c:catAx>
        <c:axId val="34097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82192"/>
        <c:crosses val="autoZero"/>
        <c:auto val="1"/>
        <c:lblAlgn val="ctr"/>
        <c:lblOffset val="100"/>
        <c:noMultiLvlLbl val="0"/>
      </c:catAx>
      <c:valAx>
        <c:axId val="34098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7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27C37-CD1D-431F-BCE9-28282CC71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258114-7E5F-4BEB-8B4E-08D52E53D5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6056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E5F0B-A475-43B1-845C-CDA15B508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39860-DEED-4CE3-A61D-A397E4C0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12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2018-10-30T17:47:12Z</dcterms:created>
  <dcterms:modified xsi:type="dcterms:W3CDTF">2018-10-30T17:47:17Z</dcterms:modified>
</cp:coreProperties>
</file>