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6D51-4872-B082-1251B5CECB1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6D51-4872-B082-1251B5CECB1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6D51-4872-B082-1251B5CECB1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6D51-4872-B082-1251B5CECB1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6D51-4872-B082-1251B5CECB1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6D51-4872-B082-1251B5CECB1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6D51-4872-B082-1251B5CECB1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6D51-4872-B082-1251B5CECB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846464"/>
        <c:axId val="285847120"/>
      </c:barChart>
      <c:catAx>
        <c:axId val="28584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47120"/>
        <c:crosses val="autoZero"/>
        <c:auto val="1"/>
        <c:lblAlgn val="ctr"/>
        <c:lblOffset val="100"/>
        <c:noMultiLvlLbl val="0"/>
      </c:catAx>
      <c:valAx>
        <c:axId val="28584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4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2107B-1A3C-4BCD-9FBC-BD2C23CAE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C55ECC-C647-424C-8360-AD5E862611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0580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D1136-8C3E-4B6E-A0F8-B3DDCB482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F6EE3-5366-491F-AC26-968C10C73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636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Administrator</dc:creator>
  <cp:lastModifiedBy>Administrator</cp:lastModifiedBy>
  <cp:revision>1</cp:revision>
  <dcterms:created xsi:type="dcterms:W3CDTF">2018-10-30T17:44:27Z</dcterms:created>
  <dcterms:modified xsi:type="dcterms:W3CDTF">2018-10-30T17:44:34Z</dcterms:modified>
</cp:coreProperties>
</file>