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938B9-6BA0-4CC0-B761-5E5AC0AD0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94073B-2746-4880-AA51-8C7540B313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1637431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742229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4914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6602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2263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24881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4553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8080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5837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903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3069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868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8190557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05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98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11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34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27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655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48C9A-1E76-428D-B8C7-0DFCAAEFB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</p:spTree>
    <p:extLst>
      <p:ext uri="{BB962C8B-B14F-4D97-AF65-F5344CB8AC3E}">
        <p14:creationId xmlns:p14="http://schemas.microsoft.com/office/powerpoint/2010/main" val="4376569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Administrator</dc:creator>
  <cp:lastModifiedBy>Administrator</cp:lastModifiedBy>
  <cp:revision>1</cp:revision>
  <dcterms:created xsi:type="dcterms:W3CDTF">2018-10-30T17:41:46Z</dcterms:created>
  <dcterms:modified xsi:type="dcterms:W3CDTF">2018-10-30T17:42:02Z</dcterms:modified>
</cp:coreProperties>
</file>