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6.9044810952214996E-3</c:v>
                </c:pt>
                <c:pt idx="1">
                  <c:v>2.7999394544990001E-2</c:v>
                </c:pt>
                <c:pt idx="2">
                  <c:v>4.6479110932233003E-2</c:v>
                </c:pt>
                <c:pt idx="3">
                  <c:v>8.6787684209977001E-3</c:v>
                </c:pt>
                <c:pt idx="4">
                  <c:v>4.4139706488350002E-3</c:v>
                </c:pt>
                <c:pt idx="5">
                  <c:v>7.0022650435368997E-2</c:v>
                </c:pt>
                <c:pt idx="6">
                  <c:v>5.3789226264452997E-3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90-43BB-A2E0-9E921E5DDE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3.839393854479E-2</c:v>
                </c:pt>
                <c:pt idx="1">
                  <c:v>2.8622401799808999E-2</c:v>
                </c:pt>
                <c:pt idx="2">
                  <c:v>9.5741600425933004E-3</c:v>
                </c:pt>
                <c:pt idx="3">
                  <c:v>8.3131731101542001E-3</c:v>
                </c:pt>
                <c:pt idx="4">
                  <c:v>1.1623912463636E-2</c:v>
                </c:pt>
                <c:pt idx="5">
                  <c:v>8.1730634509943004E-3</c:v>
                </c:pt>
                <c:pt idx="6">
                  <c:v>1.2770411642179E-2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90-43BB-A2E0-9E921E5DDE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1.4515400909817001E-2</c:v>
                </c:pt>
                <c:pt idx="1">
                  <c:v>5.9728443935132E-3</c:v>
                </c:pt>
                <c:pt idx="2">
                  <c:v>1.4411223391324999E-2</c:v>
                </c:pt>
                <c:pt idx="3">
                  <c:v>0.16301698093551001</c:v>
                </c:pt>
                <c:pt idx="4">
                  <c:v>3.6913567385492001E-2</c:v>
                </c:pt>
                <c:pt idx="5">
                  <c:v>1.1409918691927E-2</c:v>
                </c:pt>
                <c:pt idx="6">
                  <c:v>6.0770219120047002E-3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90-43BB-A2E0-9E921E5DDE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4.3301226622692E-2</c:v>
                </c:pt>
                <c:pt idx="1">
                  <c:v>7.0941731406574005E-2</c:v>
                </c:pt>
                <c:pt idx="2">
                  <c:v>4.3903562078030998E-2</c:v>
                </c:pt>
                <c:pt idx="3">
                  <c:v>0.44376506954074002</c:v>
                </c:pt>
                <c:pt idx="4">
                  <c:v>3.2354018743914997E-2</c:v>
                </c:pt>
                <c:pt idx="5">
                  <c:v>7.3297532298566004E-2</c:v>
                </c:pt>
                <c:pt idx="6">
                  <c:v>9.6641377501030995E-2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90-43BB-A2E0-9E921E5DDE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0.1886724340514</c:v>
                </c:pt>
                <c:pt idx="1">
                  <c:v>0.44585099978224002</c:v>
                </c:pt>
                <c:pt idx="2">
                  <c:v>2.4594258777716999E-2</c:v>
                </c:pt>
                <c:pt idx="3">
                  <c:v>0.53589499129868001</c:v>
                </c:pt>
                <c:pt idx="4">
                  <c:v>1.2176569296810999E-2</c:v>
                </c:pt>
                <c:pt idx="5">
                  <c:v>2.2203150285439E-2</c:v>
                </c:pt>
                <c:pt idx="6">
                  <c:v>2.5362829364520001E-2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90-43BB-A2E0-9E921E5DDE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0.28882176968964002</c:v>
                </c:pt>
                <c:pt idx="1">
                  <c:v>0.23374799443752001</c:v>
                </c:pt>
                <c:pt idx="2">
                  <c:v>0.1155531454661</c:v>
                </c:pt>
                <c:pt idx="3">
                  <c:v>0.30256485950279999</c:v>
                </c:pt>
                <c:pt idx="4">
                  <c:v>0.15583118170533999</c:v>
                </c:pt>
                <c:pt idx="5">
                  <c:v>6.1093975608596997E-3</c:v>
                </c:pt>
                <c:pt idx="6">
                  <c:v>0.1075620534565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90-43BB-A2E0-9E921E5DD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836376"/>
        <c:axId val="179495608"/>
      </c:barChart>
      <c:catAx>
        <c:axId val="29083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495608"/>
        <c:crosses val="autoZero"/>
        <c:auto val="1"/>
        <c:lblAlgn val="ctr"/>
        <c:lblOffset val="100"/>
        <c:noMultiLvlLbl val="0"/>
      </c:catAx>
      <c:valAx>
        <c:axId val="17949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3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8F6B1-AB1F-470E-9B57-7B31500B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FAC3B7-DD70-4474-A546-FC84F01659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774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F8EEE-7CB8-47CC-887F-9F363D05D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F4C7E-C83C-4557-B15E-DE784DE3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67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Administrator</dc:creator>
  <cp:lastModifiedBy>Administrator</cp:lastModifiedBy>
  <cp:revision>1</cp:revision>
  <dcterms:created xsi:type="dcterms:W3CDTF">2018-10-23T16:26:35Z</dcterms:created>
  <dcterms:modified xsi:type="dcterms:W3CDTF">2018-10-23T16:26:40Z</dcterms:modified>
</cp:coreProperties>
</file>