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46417</c:v>
                </c:pt>
                <c:pt idx="1">
                  <c:v>7757</c:v>
                </c:pt>
                <c:pt idx="2">
                  <c:v>2994</c:v>
                </c:pt>
                <c:pt idx="3">
                  <c:v>11661</c:v>
                </c:pt>
                <c:pt idx="4">
                  <c:v>39342</c:v>
                </c:pt>
                <c:pt idx="5">
                  <c:v>211089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8D-405F-A2CD-BA681FDAB6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4000</c:v>
                </c:pt>
                <c:pt idx="1">
                  <c:v>364</c:v>
                </c:pt>
                <c:pt idx="2">
                  <c:v>1659</c:v>
                </c:pt>
                <c:pt idx="3">
                  <c:v>561</c:v>
                </c:pt>
                <c:pt idx="4">
                  <c:v>4391</c:v>
                </c:pt>
                <c:pt idx="5">
                  <c:v>18091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8D-405F-A2CD-BA681FDAB6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279</c:v>
                </c:pt>
                <c:pt idx="1">
                  <c:v>44</c:v>
                </c:pt>
                <c:pt idx="2">
                  <c:v>43</c:v>
                </c:pt>
                <c:pt idx="3">
                  <c:v>99</c:v>
                </c:pt>
                <c:pt idx="4">
                  <c:v>280</c:v>
                </c:pt>
                <c:pt idx="5">
                  <c:v>1541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8D-405F-A2CD-BA681FDAB6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1320</c:v>
                </c:pt>
                <c:pt idx="1">
                  <c:v>95</c:v>
                </c:pt>
                <c:pt idx="2">
                  <c:v>574</c:v>
                </c:pt>
                <c:pt idx="3">
                  <c:v>281</c:v>
                </c:pt>
                <c:pt idx="4">
                  <c:v>1385</c:v>
                </c:pt>
                <c:pt idx="5">
                  <c:v>9078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8D-405F-A2CD-BA681FDAB68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42</c:v>
                </c:pt>
                <c:pt idx="1">
                  <c:v>7</c:v>
                </c:pt>
                <c:pt idx="2">
                  <c:v>7</c:v>
                </c:pt>
                <c:pt idx="3">
                  <c:v>13</c:v>
                </c:pt>
                <c:pt idx="4">
                  <c:v>15</c:v>
                </c:pt>
                <c:pt idx="5">
                  <c:v>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8D-405F-A2CD-BA681FDAB68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109</c:v>
                </c:pt>
                <c:pt idx="1">
                  <c:v>21</c:v>
                </c:pt>
                <c:pt idx="2">
                  <c:v>7</c:v>
                </c:pt>
                <c:pt idx="3">
                  <c:v>7</c:v>
                </c:pt>
                <c:pt idx="4">
                  <c:v>18</c:v>
                </c:pt>
                <c:pt idx="5">
                  <c:v>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38D-405F-A2CD-BA681FDAB68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5617</c:v>
                </c:pt>
                <c:pt idx="1">
                  <c:v>1310</c:v>
                </c:pt>
                <c:pt idx="2">
                  <c:v>2766</c:v>
                </c:pt>
                <c:pt idx="3">
                  <c:v>1686</c:v>
                </c:pt>
                <c:pt idx="4">
                  <c:v>4499</c:v>
                </c:pt>
                <c:pt idx="5">
                  <c:v>20804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8D-405F-A2CD-BA681FDAB68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20289</c:v>
                </c:pt>
                <c:pt idx="1">
                  <c:v>918</c:v>
                </c:pt>
                <c:pt idx="2">
                  <c:v>845</c:v>
                </c:pt>
                <c:pt idx="3">
                  <c:v>1699</c:v>
                </c:pt>
                <c:pt idx="4">
                  <c:v>20049</c:v>
                </c:pt>
                <c:pt idx="5">
                  <c:v>137736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38D-405F-A2CD-BA681FDAB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514632"/>
        <c:axId val="284515616"/>
      </c:barChart>
      <c:catAx>
        <c:axId val="284514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15616"/>
        <c:crosses val="autoZero"/>
        <c:auto val="1"/>
        <c:lblAlgn val="ctr"/>
        <c:lblOffset val="100"/>
        <c:noMultiLvlLbl val="0"/>
      </c:catAx>
      <c:valAx>
        <c:axId val="28451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1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F6D83-4BD5-4F83-A21D-7A90A4126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CC8D44-B62D-4580-88F8-9E160F8E68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6766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347D8-DDF2-4521-B567-6290F601B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8273D-A6CB-4250-8EC5-ACB1B6C9E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7108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Administrator</dc:creator>
  <cp:lastModifiedBy>Administrator</cp:lastModifiedBy>
  <cp:revision>1</cp:revision>
  <dcterms:created xsi:type="dcterms:W3CDTF">2018-10-23T16:20:15Z</dcterms:created>
  <dcterms:modified xsi:type="dcterms:W3CDTF">2018-10-23T16:20:19Z</dcterms:modified>
</cp:coreProperties>
</file>