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8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43-4BF8-83B1-46FAD96E68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46</c:v>
                </c:pt>
                <c:pt idx="2">
                  <c:v>27</c:v>
                </c:pt>
                <c:pt idx="3">
                  <c:v>59</c:v>
                </c:pt>
                <c:pt idx="4">
                  <c:v>83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43-4BF8-83B1-46FAD96E68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43</c:v>
                </c:pt>
                <c:pt idx="1">
                  <c:v>27</c:v>
                </c:pt>
                <c:pt idx="2">
                  <c:v>6</c:v>
                </c:pt>
                <c:pt idx="3">
                  <c:v>3</c:v>
                </c:pt>
                <c:pt idx="4">
                  <c:v>8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43-4BF8-83B1-46FAD96E68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43-4BF8-83B1-46FAD96E68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43-4BF8-83B1-46FAD96E6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284080"/>
        <c:axId val="175459808"/>
      </c:barChart>
      <c:catAx>
        <c:axId val="35228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59808"/>
        <c:crosses val="autoZero"/>
        <c:auto val="1"/>
        <c:lblAlgn val="ctr"/>
        <c:lblOffset val="100"/>
        <c:noMultiLvlLbl val="0"/>
      </c:catAx>
      <c:valAx>
        <c:axId val="17545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28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2C8DF-F0DB-40F7-8E0D-D4680A3D2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D0B9DF-F970-404C-B19B-1D304EB81E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730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B1FE0-3E95-4B5C-932B-A7F78702D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AD873-402C-49AF-A09E-C31D81796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733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2018-10-23T16:13:07Z</dcterms:created>
  <dcterms:modified xsi:type="dcterms:W3CDTF">2018-10-23T16:13:11Z</dcterms:modified>
</cp:coreProperties>
</file>