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2.4062033705525999E-2</c:v>
                </c:pt>
                <c:pt idx="1">
                  <c:v>1.8327305284050999E-3</c:v>
                </c:pt>
                <c:pt idx="2">
                  <c:v>2.4950380639979002E-2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1D-499D-A8A3-A60C858839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0.32342003518640999</c:v>
                </c:pt>
                <c:pt idx="1">
                  <c:v>1.3886570540914E-2</c:v>
                </c:pt>
                <c:pt idx="2">
                  <c:v>9.8211437251387E-3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1D-499D-A8A3-A60C858839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1.1796953610215001E-2</c:v>
                </c:pt>
                <c:pt idx="1">
                  <c:v>4.3912948668600002E-2</c:v>
                </c:pt>
                <c:pt idx="2">
                  <c:v>6.3171772080076001E-3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1D-499D-A8A3-A60C858839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0.14018841318308001</c:v>
                </c:pt>
                <c:pt idx="2">
                  <c:v>6.3168159003144E-2</c:v>
                </c:pt>
                <c:pt idx="3">
                  <c:v>0.12975175593801999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1D-499D-A8A3-A60C8588394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1.3611028620716999E-2</c:v>
                </c:pt>
                <c:pt idx="1">
                  <c:v>2.4129761778987999E-2</c:v>
                </c:pt>
                <c:pt idx="2">
                  <c:v>1.6493760138725</c:v>
                </c:pt>
                <c:pt idx="3">
                  <c:v>0</c:v>
                </c:pt>
                <c:pt idx="4">
                  <c:v>2.6056492786361001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1D-499D-A8A3-A60C8588394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1.1052984459963999E-2</c:v>
                </c:pt>
                <c:pt idx="1">
                  <c:v>3.8110766254821999E-3</c:v>
                </c:pt>
                <c:pt idx="2">
                  <c:v>0.25393255866939002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91D-499D-A8A3-A60C85883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729160"/>
        <c:axId val="287729488"/>
      </c:barChart>
      <c:catAx>
        <c:axId val="287729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29488"/>
        <c:crosses val="autoZero"/>
        <c:auto val="1"/>
        <c:lblAlgn val="ctr"/>
        <c:lblOffset val="100"/>
        <c:noMultiLvlLbl val="0"/>
      </c:catAx>
      <c:valAx>
        <c:axId val="28772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2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2FD8A-1FD2-46BC-834E-75CAEDA42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EDA593-724B-43BA-8B82-7A2A6DEA83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1644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82BC6-B960-4ADD-9803-CE240738D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DA438-3F37-4934-811D-F22695276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707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Administrator</dc:creator>
  <cp:lastModifiedBy>Administrator</cp:lastModifiedBy>
  <cp:revision>1</cp:revision>
  <dcterms:created xsi:type="dcterms:W3CDTF">2018-10-23T16:10:19Z</dcterms:created>
  <dcterms:modified xsi:type="dcterms:W3CDTF">2018-10-23T16:10:24Z</dcterms:modified>
</cp:coreProperties>
</file>