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Walmart México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5.9800868912431001E-3</c:v>
                </c:pt>
                <c:pt idx="1">
                  <c:v>4.1364356116626996E-3</c:v>
                </c:pt>
                <c:pt idx="2">
                  <c:v>7.3142729765041997E-3</c:v>
                </c:pt>
                <c:pt idx="3">
                  <c:v>1.3240241977937E-2</c:v>
                </c:pt>
                <c:pt idx="4">
                  <c:v>7.1530934638802002E-2</c:v>
                </c:pt>
                <c:pt idx="5">
                  <c:v>1.7276598781673001E-2</c:v>
                </c:pt>
                <c:pt idx="6">
                  <c:v>6.6793736734625997E-3</c:v>
                </c:pt>
                <c:pt idx="7">
                  <c:v>0.10273510181485999</c:v>
                </c:pt>
                <c:pt idx="8">
                  <c:v>6.6275289570081998E-3</c:v>
                </c:pt>
                <c:pt idx="9">
                  <c:v>8.5410012286570997E-3</c:v>
                </c:pt>
                <c:pt idx="10">
                  <c:v>7.1400654765365001E-2</c:v>
                </c:pt>
                <c:pt idx="11">
                  <c:v>9.2196360853076999E-3</c:v>
                </c:pt>
                <c:pt idx="12">
                  <c:v>6.2472233556286E-3</c:v>
                </c:pt>
                <c:pt idx="13">
                  <c:v>6.145151967869E-3</c:v>
                </c:pt>
                <c:pt idx="14">
                  <c:v>0.19664285475167001</c:v>
                </c:pt>
                <c:pt idx="15">
                  <c:v>0</c:v>
                </c:pt>
                <c:pt idx="16">
                  <c:v>5.8903345768001004E-3</c:v>
                </c:pt>
                <c:pt idx="17">
                  <c:v>5.5999478400719001E-3</c:v>
                </c:pt>
                <c:pt idx="18">
                  <c:v>8.7069864366593006E-3</c:v>
                </c:pt>
                <c:pt idx="19">
                  <c:v>4.9497044833263998E-3</c:v>
                </c:pt>
                <c:pt idx="20">
                  <c:v>2.7886660499247999E-3</c:v>
                </c:pt>
                <c:pt idx="21">
                  <c:v>4.5776654543579001E-3</c:v>
                </c:pt>
                <c:pt idx="22">
                  <c:v>0</c:v>
                </c:pt>
                <c:pt idx="23">
                  <c:v>5.0554191268378998E-3</c:v>
                </c:pt>
                <c:pt idx="24">
                  <c:v>1.665766187264E-3</c:v>
                </c:pt>
                <c:pt idx="25">
                  <c:v>0</c:v>
                </c:pt>
                <c:pt idx="26">
                  <c:v>9.3132310451849998E-3</c:v>
                </c:pt>
                <c:pt idx="27">
                  <c:v>3.6571205440521001E-3</c:v>
                </c:pt>
                <c:pt idx="28">
                  <c:v>7.4443933507373997E-3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94-4235-A45A-02C29DA8E1C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7.9000024761202003E-3</c:v>
                </c:pt>
                <c:pt idx="1">
                  <c:v>1.3557835367795E-2</c:v>
                </c:pt>
                <c:pt idx="2">
                  <c:v>1.3948431665847E-2</c:v>
                </c:pt>
                <c:pt idx="3">
                  <c:v>3.5646989921035002E-2</c:v>
                </c:pt>
                <c:pt idx="4">
                  <c:v>1.2664356845055E-2</c:v>
                </c:pt>
                <c:pt idx="5">
                  <c:v>1.0876065078918E-2</c:v>
                </c:pt>
                <c:pt idx="6">
                  <c:v>2.4131416160986002E-2</c:v>
                </c:pt>
                <c:pt idx="7">
                  <c:v>1.4162757706362E-2</c:v>
                </c:pt>
                <c:pt idx="8">
                  <c:v>9.7774534270561007E-3</c:v>
                </c:pt>
                <c:pt idx="9">
                  <c:v>9.2280857125453003E-2</c:v>
                </c:pt>
                <c:pt idx="10">
                  <c:v>2.3042930031370999E-2</c:v>
                </c:pt>
                <c:pt idx="11">
                  <c:v>6.3635514455187003E-3</c:v>
                </c:pt>
                <c:pt idx="12">
                  <c:v>7.3808449979819004E-3</c:v>
                </c:pt>
                <c:pt idx="13">
                  <c:v>1.5554735796412001E-2</c:v>
                </c:pt>
                <c:pt idx="14">
                  <c:v>6.4215438437443999E-3</c:v>
                </c:pt>
                <c:pt idx="15">
                  <c:v>2.0344244349176002E-2</c:v>
                </c:pt>
                <c:pt idx="16">
                  <c:v>1.0281897945592E-2</c:v>
                </c:pt>
                <c:pt idx="17">
                  <c:v>2.0623023868254001E-2</c:v>
                </c:pt>
                <c:pt idx="18">
                  <c:v>5.7899118891209002E-3</c:v>
                </c:pt>
                <c:pt idx="19">
                  <c:v>7.8715820838161001E-3</c:v>
                </c:pt>
                <c:pt idx="20">
                  <c:v>5.5936631897228004E-3</c:v>
                </c:pt>
                <c:pt idx="21">
                  <c:v>7.6374922178583E-3</c:v>
                </c:pt>
                <c:pt idx="22">
                  <c:v>7.7912350148901001E-3</c:v>
                </c:pt>
                <c:pt idx="23">
                  <c:v>1.0066508379499999E-2</c:v>
                </c:pt>
                <c:pt idx="24">
                  <c:v>2.8383366730066001E-2</c:v>
                </c:pt>
                <c:pt idx="25">
                  <c:v>1.3418083180547999E-2</c:v>
                </c:pt>
                <c:pt idx="26">
                  <c:v>6.3037335452312999E-3</c:v>
                </c:pt>
                <c:pt idx="27">
                  <c:v>8.3851574616913994E-3</c:v>
                </c:pt>
                <c:pt idx="28">
                  <c:v>6.4762719802936002E-3</c:v>
                </c:pt>
                <c:pt idx="29">
                  <c:v>9.7136440851424005E-3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794-4235-A45A-02C29DA8E1C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HEB México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2.3719132088438E-2</c:v>
                </c:pt>
                <c:pt idx="1">
                  <c:v>6.5374386593522E-3</c:v>
                </c:pt>
                <c:pt idx="2">
                  <c:v>1.7570602296139E-2</c:v>
                </c:pt>
                <c:pt idx="3">
                  <c:v>1.0569868919717999E-2</c:v>
                </c:pt>
                <c:pt idx="4">
                  <c:v>6.2580833576702998E-3</c:v>
                </c:pt>
                <c:pt idx="5">
                  <c:v>2.5029862015932998E-3</c:v>
                </c:pt>
                <c:pt idx="6">
                  <c:v>9.0938797077165998E-2</c:v>
                </c:pt>
                <c:pt idx="7">
                  <c:v>2.2248456860937001E-3</c:v>
                </c:pt>
                <c:pt idx="8">
                  <c:v>0</c:v>
                </c:pt>
                <c:pt idx="9">
                  <c:v>1.4879586597803E-2</c:v>
                </c:pt>
                <c:pt idx="10">
                  <c:v>3.7547508027518002E-3</c:v>
                </c:pt>
                <c:pt idx="11">
                  <c:v>2.0859726681955E-3</c:v>
                </c:pt>
                <c:pt idx="12">
                  <c:v>4.3106804756766004E-3</c:v>
                </c:pt>
                <c:pt idx="13">
                  <c:v>2.1967357618849999E-2</c:v>
                </c:pt>
                <c:pt idx="14">
                  <c:v>3.7530597862424002E-3</c:v>
                </c:pt>
                <c:pt idx="15">
                  <c:v>9.0325072989607003E-3</c:v>
                </c:pt>
                <c:pt idx="16">
                  <c:v>3.6117732695439002E-3</c:v>
                </c:pt>
                <c:pt idx="17">
                  <c:v>4.7216385752317002E-3</c:v>
                </c:pt>
                <c:pt idx="18">
                  <c:v>4.1657120243278004E-3</c:v>
                </c:pt>
                <c:pt idx="19">
                  <c:v>0.40023382263913998</c:v>
                </c:pt>
                <c:pt idx="20">
                  <c:v>2.3322417146419E-2</c:v>
                </c:pt>
                <c:pt idx="21">
                  <c:v>1.2075350185154999E-2</c:v>
                </c:pt>
                <c:pt idx="22">
                  <c:v>4.1633013314238002E-3</c:v>
                </c:pt>
                <c:pt idx="23">
                  <c:v>1.5957572284333001E-2</c:v>
                </c:pt>
                <c:pt idx="24">
                  <c:v>4.8563154995552998E-3</c:v>
                </c:pt>
                <c:pt idx="25">
                  <c:v>4.5090604366713E-2</c:v>
                </c:pt>
                <c:pt idx="26">
                  <c:v>7.4914368714649997E-3</c:v>
                </c:pt>
                <c:pt idx="27">
                  <c:v>1.1513976997016E-2</c:v>
                </c:pt>
                <c:pt idx="28">
                  <c:v>2.3581306959259999E-3</c:v>
                </c:pt>
                <c:pt idx="29">
                  <c:v>4.5772748015473997E-3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794-4235-A45A-02C29DA8E1C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Alsuper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0.12544980357202001</c:v>
                </c:pt>
                <c:pt idx="1">
                  <c:v>0.18104196657179999</c:v>
                </c:pt>
                <c:pt idx="2">
                  <c:v>4.936077792586E-3</c:v>
                </c:pt>
                <c:pt idx="3">
                  <c:v>0.10802232680311</c:v>
                </c:pt>
                <c:pt idx="4">
                  <c:v>2.2389567553693999E-2</c:v>
                </c:pt>
                <c:pt idx="5">
                  <c:v>3.4884988553363E-2</c:v>
                </c:pt>
                <c:pt idx="6">
                  <c:v>1.9317520174564999E-2</c:v>
                </c:pt>
                <c:pt idx="7">
                  <c:v>1.9829304996442001E-2</c:v>
                </c:pt>
                <c:pt idx="8">
                  <c:v>8.9498806682578001E-3</c:v>
                </c:pt>
                <c:pt idx="9">
                  <c:v>0.13320554265014001</c:v>
                </c:pt>
                <c:pt idx="10">
                  <c:v>5.0812458782447001E-2</c:v>
                </c:pt>
                <c:pt idx="11">
                  <c:v>1.9429632348178998E-2</c:v>
                </c:pt>
                <c:pt idx="12">
                  <c:v>1.1943503068376999</c:v>
                </c:pt>
                <c:pt idx="13">
                  <c:v>7.9242282607527997E-2</c:v>
                </c:pt>
                <c:pt idx="14">
                  <c:v>2.1141988524450001E-2</c:v>
                </c:pt>
                <c:pt idx="15">
                  <c:v>8.0073881501332E-3</c:v>
                </c:pt>
                <c:pt idx="16">
                  <c:v>1.5811091214008002E-2</c:v>
                </c:pt>
                <c:pt idx="17">
                  <c:v>3.2459412431423001E-2</c:v>
                </c:pt>
                <c:pt idx="18">
                  <c:v>2.7620934543697E-2</c:v>
                </c:pt>
                <c:pt idx="19">
                  <c:v>5.055996040059E-2</c:v>
                </c:pt>
                <c:pt idx="20">
                  <c:v>1.1647113633476E-2</c:v>
                </c:pt>
                <c:pt idx="21">
                  <c:v>7.3974267522655002E-3</c:v>
                </c:pt>
                <c:pt idx="22">
                  <c:v>1.8990847466568001E-2</c:v>
                </c:pt>
                <c:pt idx="23">
                  <c:v>1.5010349240792E-2</c:v>
                </c:pt>
                <c:pt idx="24">
                  <c:v>1.4722429621528E-2</c:v>
                </c:pt>
                <c:pt idx="25">
                  <c:v>8.5830826653227998E-2</c:v>
                </c:pt>
                <c:pt idx="26">
                  <c:v>0.11619698621712</c:v>
                </c:pt>
                <c:pt idx="27">
                  <c:v>9.1603852596315004E-3</c:v>
                </c:pt>
                <c:pt idx="28">
                  <c:v>0.19159091027899999</c:v>
                </c:pt>
                <c:pt idx="29">
                  <c:v>0.26390665378893002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794-4235-A45A-02C29DA8E1C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2.0249706336356001E-2</c:v>
                </c:pt>
                <c:pt idx="1">
                  <c:v>3.1274936291796E-2</c:v>
                </c:pt>
                <c:pt idx="2">
                  <c:v>2.6169632415336999E-2</c:v>
                </c:pt>
                <c:pt idx="3">
                  <c:v>0.46103762417006</c:v>
                </c:pt>
                <c:pt idx="4">
                  <c:v>2.3064727857646999E-2</c:v>
                </c:pt>
                <c:pt idx="5">
                  <c:v>0.83003163290405002</c:v>
                </c:pt>
                <c:pt idx="6">
                  <c:v>8.7911811893840001E-3</c:v>
                </c:pt>
                <c:pt idx="7">
                  <c:v>2.1471159357063001E-2</c:v>
                </c:pt>
                <c:pt idx="8">
                  <c:v>2.5901819282238E-2</c:v>
                </c:pt>
                <c:pt idx="9">
                  <c:v>0.47572233145599002</c:v>
                </c:pt>
                <c:pt idx="10">
                  <c:v>3.4468619461315998E-2</c:v>
                </c:pt>
                <c:pt idx="11">
                  <c:v>2.9885793574553999E-2</c:v>
                </c:pt>
                <c:pt idx="12">
                  <c:v>0.36588019919859999</c:v>
                </c:pt>
                <c:pt idx="13">
                  <c:v>1.1643707663607001E-2</c:v>
                </c:pt>
                <c:pt idx="14">
                  <c:v>2.4557454210580001E-2</c:v>
                </c:pt>
                <c:pt idx="15">
                  <c:v>1.6707540471033001E-2</c:v>
                </c:pt>
                <c:pt idx="16">
                  <c:v>2.2923915609312E-2</c:v>
                </c:pt>
                <c:pt idx="17">
                  <c:v>0.66763872240694999</c:v>
                </c:pt>
                <c:pt idx="18">
                  <c:v>1.9800513024905E-2</c:v>
                </c:pt>
                <c:pt idx="19">
                  <c:v>0.74843901384156997</c:v>
                </c:pt>
                <c:pt idx="20">
                  <c:v>1.9662318825777E-2</c:v>
                </c:pt>
                <c:pt idx="21">
                  <c:v>2.0766204873930001E-2</c:v>
                </c:pt>
                <c:pt idx="22">
                  <c:v>2.3679138104902998E-2</c:v>
                </c:pt>
                <c:pt idx="23">
                  <c:v>2.6548830702702E-2</c:v>
                </c:pt>
                <c:pt idx="24">
                  <c:v>0.61839935888601005</c:v>
                </c:pt>
                <c:pt idx="25">
                  <c:v>2.3984241842805998E-2</c:v>
                </c:pt>
                <c:pt idx="26">
                  <c:v>0.33274321835444998</c:v>
                </c:pt>
                <c:pt idx="27">
                  <c:v>2.0913512424412001E-2</c:v>
                </c:pt>
                <c:pt idx="28">
                  <c:v>2.4035396424654999E-2</c:v>
                </c:pt>
                <c:pt idx="29">
                  <c:v>2.9069989825503999E-2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794-4235-A45A-02C29DA8E1C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Bodega Aurrera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6.1139037385421003E-3</c:v>
                </c:pt>
                <c:pt idx="1">
                  <c:v>1.4783374047732001E-2</c:v>
                </c:pt>
                <c:pt idx="2">
                  <c:v>0.86459986349131002</c:v>
                </c:pt>
                <c:pt idx="3">
                  <c:v>5.1524011546562998E-2</c:v>
                </c:pt>
                <c:pt idx="4">
                  <c:v>0</c:v>
                </c:pt>
                <c:pt idx="5">
                  <c:v>0.66326089092864005</c:v>
                </c:pt>
                <c:pt idx="6">
                  <c:v>2.8598738795619E-2</c:v>
                </c:pt>
                <c:pt idx="7">
                  <c:v>0</c:v>
                </c:pt>
                <c:pt idx="8">
                  <c:v>0.30483337970720997</c:v>
                </c:pt>
                <c:pt idx="9">
                  <c:v>0.20703053355175999</c:v>
                </c:pt>
                <c:pt idx="10">
                  <c:v>0.36439004042098999</c:v>
                </c:pt>
                <c:pt idx="11">
                  <c:v>0.13672337919693001</c:v>
                </c:pt>
                <c:pt idx="12">
                  <c:v>3.4205349863312999E-3</c:v>
                </c:pt>
                <c:pt idx="13">
                  <c:v>3.8111995274112999E-3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0.25077682449969002</c:v>
                </c:pt>
                <c:pt idx="18">
                  <c:v>0</c:v>
                </c:pt>
                <c:pt idx="19">
                  <c:v>0.29288610458306003</c:v>
                </c:pt>
                <c:pt idx="20">
                  <c:v>3.3658020590917999E-2</c:v>
                </c:pt>
                <c:pt idx="21">
                  <c:v>0</c:v>
                </c:pt>
                <c:pt idx="22">
                  <c:v>0</c:v>
                </c:pt>
                <c:pt idx="23">
                  <c:v>4.2115772338424E-2</c:v>
                </c:pt>
                <c:pt idx="24">
                  <c:v>0</c:v>
                </c:pt>
                <c:pt idx="25">
                  <c:v>9.4310475997416002E-2</c:v>
                </c:pt>
                <c:pt idx="26">
                  <c:v>0.25056281380647999</c:v>
                </c:pt>
                <c:pt idx="27">
                  <c:v>0.67900448334440999</c:v>
                </c:pt>
                <c:pt idx="28">
                  <c:v>0</c:v>
                </c:pt>
                <c:pt idx="29">
                  <c:v>3.1013521895545998E-3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794-4235-A45A-02C29DA8E1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0989904"/>
        <c:axId val="180990232"/>
      </c:lineChart>
      <c:dateAx>
        <c:axId val="180989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990232"/>
        <c:crosses val="autoZero"/>
        <c:auto val="1"/>
        <c:lblOffset val="100"/>
        <c:baseTimeUnit val="days"/>
      </c:dateAx>
      <c:valAx>
        <c:axId val="180990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989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123F7-5CE5-4AD9-B705-DF6ACA73E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FC6E83-B3F0-4D38-9B50-260C056C86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81212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A98268-A42E-48CD-BB2D-90C6DDFFAA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5A2D89-0067-4798-95AE-CDC0FA14F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3375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INDICADORES</dc:title>
  <dc:creator>Administrator</dc:creator>
  <cp:lastModifiedBy>Administrator</cp:lastModifiedBy>
  <cp:revision>1</cp:revision>
  <dcterms:created xsi:type="dcterms:W3CDTF">2018-10-23T15:48:56Z</dcterms:created>
  <dcterms:modified xsi:type="dcterms:W3CDTF">2018-10-23T15:49:02Z</dcterms:modified>
</cp:coreProperties>
</file>