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73E-4053-9083-18F17EEEEBE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F73E-4053-9083-18F17EEEEBE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F73E-4053-9083-18F17EEEEBE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F73E-4053-9083-18F17EEEEBE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F73E-4053-9083-18F17EEEEBE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F73E-4053-9083-18F17EEEE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94840"/>
        <c:axId val="350693200"/>
      </c:lineChart>
      <c:catAx>
        <c:axId val="35069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93200"/>
        <c:crosses val="autoZero"/>
        <c:auto val="1"/>
        <c:lblAlgn val="ctr"/>
        <c:lblOffset val="100"/>
        <c:noMultiLvlLbl val="0"/>
      </c:catAx>
      <c:valAx>
        <c:axId val="35069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9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5149-1D0A-47E8-AA89-4BB02013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0AE99-5470-4B10-87D0-FBB4D36D52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283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F0E50-E286-4CD8-A9E2-8532C514A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2462A-99EC-4C3B-A4B4-EA9274008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952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2018-10-23T15:45:01Z</dcterms:created>
  <dcterms:modified xsi:type="dcterms:W3CDTF">2018-10-23T15:45:07Z</dcterms:modified>
</cp:coreProperties>
</file>