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FFC0-C47F-48DC-A3C5-4D11E9C2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36D47-1851-47A8-91B8-3CE2680FE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041363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89638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92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611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025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797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961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52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77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0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2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5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0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3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725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48ECA-1741-4A00-B238-928E67AA0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32135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2018-10-23T15:39:56Z</dcterms:created>
  <dcterms:modified xsi:type="dcterms:W3CDTF">2018-10-23T15:40:09Z</dcterms:modified>
</cp:coreProperties>
</file>