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7F8D3-AA71-41C8-95B8-EEB43AFDA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6B09EF-A5E3-4899-A9F8-EF4346974D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7609284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944933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53885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91120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26729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76761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00459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89110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00361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94297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144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26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8190142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75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586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419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17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96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530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FCCA9-1BAF-4499-8115-6CFE5B0868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9553221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INDICADORES</dc:title>
  <dc:creator>Administrator</dc:creator>
  <cp:lastModifiedBy>Administrator</cp:lastModifiedBy>
  <cp:revision>1</cp:revision>
  <dcterms:created xsi:type="dcterms:W3CDTF">2018-10-23T15:30:30Z</dcterms:created>
  <dcterms:modified xsi:type="dcterms:W3CDTF">2018-10-23T15:30:47Z</dcterms:modified>
</cp:coreProperties>
</file>