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8.1726546621388001E-3</c:v>
                </c:pt>
                <c:pt idx="1">
                  <c:v>1.0922767488635E-2</c:v>
                </c:pt>
                <c:pt idx="2">
                  <c:v>2.1380488995849E-2</c:v>
                </c:pt>
                <c:pt idx="3">
                  <c:v>1.3408080531655001E-2</c:v>
                </c:pt>
                <c:pt idx="4">
                  <c:v>1.1112376309737E-2</c:v>
                </c:pt>
                <c:pt idx="5">
                  <c:v>1.9975178170742E-2</c:v>
                </c:pt>
                <c:pt idx="6">
                  <c:v>6.8216432399754003E-3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C7-425D-A493-4594F6CE54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0.10469193461897</c:v>
                </c:pt>
                <c:pt idx="1">
                  <c:v>2.1402099070317E-2</c:v>
                </c:pt>
                <c:pt idx="2">
                  <c:v>1.754773956182E-2</c:v>
                </c:pt>
                <c:pt idx="3">
                  <c:v>2.8567421712278999E-2</c:v>
                </c:pt>
                <c:pt idx="4">
                  <c:v>2.0276040916617E-2</c:v>
                </c:pt>
                <c:pt idx="5">
                  <c:v>1.602184916514E-2</c:v>
                </c:pt>
                <c:pt idx="6">
                  <c:v>0.10661812353529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C7-425D-A493-4594F6CE54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6.2736569146155004E-3</c:v>
                </c:pt>
                <c:pt idx="1">
                  <c:v>1.5806130059878999E-2</c:v>
                </c:pt>
                <c:pt idx="2">
                  <c:v>8.4345831852052997E-3</c:v>
                </c:pt>
                <c:pt idx="3">
                  <c:v>7.2296427301760001E-3</c:v>
                </c:pt>
                <c:pt idx="4">
                  <c:v>9.4941341307847992E-3</c:v>
                </c:pt>
                <c:pt idx="5">
                  <c:v>2.2771051023418999E-3</c:v>
                </c:pt>
                <c:pt idx="6">
                  <c:v>7.5748598302395002E-3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C7-425D-A493-4594F6CE54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2.9508242682516998E-2</c:v>
                </c:pt>
                <c:pt idx="1">
                  <c:v>3.7176180329707001E-2</c:v>
                </c:pt>
                <c:pt idx="2">
                  <c:v>6.6894695525401004E-2</c:v>
                </c:pt>
                <c:pt idx="3">
                  <c:v>0.13801887245871</c:v>
                </c:pt>
                <c:pt idx="4">
                  <c:v>3.8043150076344998E-2</c:v>
                </c:pt>
                <c:pt idx="5">
                  <c:v>6.7847930918469995E-2</c:v>
                </c:pt>
                <c:pt idx="6">
                  <c:v>5.2054128817614002E-2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C7-425D-A493-4594F6CE54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7.9640493767369994E-2</c:v>
                </c:pt>
                <c:pt idx="1">
                  <c:v>0.33457620490930001</c:v>
                </c:pt>
                <c:pt idx="2">
                  <c:v>3.4676375362720002E-2</c:v>
                </c:pt>
                <c:pt idx="3">
                  <c:v>2.3815245374545001E-2</c:v>
                </c:pt>
                <c:pt idx="4">
                  <c:v>4.9705466920143E-2</c:v>
                </c:pt>
                <c:pt idx="5">
                  <c:v>2.7820340889613999E-2</c:v>
                </c:pt>
                <c:pt idx="6">
                  <c:v>2.7626545945335999E-2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C7-425D-A493-4594F6CE54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0.10084474536748</c:v>
                </c:pt>
                <c:pt idx="1">
                  <c:v>4.6030499858175002E-3</c:v>
                </c:pt>
                <c:pt idx="2">
                  <c:v>0.10381346776524</c:v>
                </c:pt>
                <c:pt idx="3">
                  <c:v>8.1280908488166007E-2</c:v>
                </c:pt>
                <c:pt idx="4">
                  <c:v>3.5502247231039001E-2</c:v>
                </c:pt>
                <c:pt idx="5">
                  <c:v>0.34760780757260001</c:v>
                </c:pt>
                <c:pt idx="6">
                  <c:v>7.7740739820312002E-2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C7-425D-A493-4594F6CE5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573984"/>
        <c:axId val="282571032"/>
      </c:barChart>
      <c:catAx>
        <c:axId val="28257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71032"/>
        <c:crosses val="autoZero"/>
        <c:auto val="1"/>
        <c:lblAlgn val="ctr"/>
        <c:lblOffset val="100"/>
        <c:noMultiLvlLbl val="0"/>
      </c:catAx>
      <c:valAx>
        <c:axId val="28257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7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FC080-BD6D-4595-AF58-CC31FBAE2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E42316-03D5-4629-96F4-DEAD8B5A70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4869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4FC77-D91E-4F64-8EDE-272CC3935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4F869-74B8-400E-AE8B-DDB54ED55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0046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Administrator</dc:creator>
  <cp:lastModifiedBy>Administrator</cp:lastModifiedBy>
  <cp:revision>1</cp:revision>
  <dcterms:created xsi:type="dcterms:W3CDTF">2018-09-04T18:03:54Z</dcterms:created>
  <dcterms:modified xsi:type="dcterms:W3CDTF">2018-09-04T18:03:59Z</dcterms:modified>
</cp:coreProperties>
</file>