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49302</c:v>
                </c:pt>
                <c:pt idx="1">
                  <c:v>20827</c:v>
                </c:pt>
                <c:pt idx="2">
                  <c:v>1681</c:v>
                </c:pt>
                <c:pt idx="3">
                  <c:v>4843</c:v>
                </c:pt>
                <c:pt idx="4">
                  <c:v>21183</c:v>
                </c:pt>
                <c:pt idx="5">
                  <c:v>122136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1C8-423B-B76A-80D5E49AA90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2348</c:v>
                </c:pt>
                <c:pt idx="1">
                  <c:v>955</c:v>
                </c:pt>
                <c:pt idx="2">
                  <c:v>151</c:v>
                </c:pt>
                <c:pt idx="3">
                  <c:v>202</c:v>
                </c:pt>
                <c:pt idx="4">
                  <c:v>1183</c:v>
                </c:pt>
                <c:pt idx="5">
                  <c:v>13136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1C8-423B-B76A-80D5E49AA90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487</c:v>
                </c:pt>
                <c:pt idx="1">
                  <c:v>502</c:v>
                </c:pt>
                <c:pt idx="2">
                  <c:v>8</c:v>
                </c:pt>
                <c:pt idx="3">
                  <c:v>60</c:v>
                </c:pt>
                <c:pt idx="4">
                  <c:v>322</c:v>
                </c:pt>
                <c:pt idx="5">
                  <c:v>3413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1C8-423B-B76A-80D5E49AA90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487</c:v>
                </c:pt>
                <c:pt idx="1">
                  <c:v>626</c:v>
                </c:pt>
                <c:pt idx="2">
                  <c:v>22</c:v>
                </c:pt>
                <c:pt idx="3">
                  <c:v>76</c:v>
                </c:pt>
                <c:pt idx="4">
                  <c:v>643</c:v>
                </c:pt>
                <c:pt idx="5">
                  <c:v>4564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1C8-423B-B76A-80D5E49AA90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Sheet1!$F$2:$F$7</c:f>
              <c:numCache>
                <c:formatCode>General</c:formatCode>
                <c:ptCount val="6"/>
                <c:pt idx="0">
                  <c:v>185</c:v>
                </c:pt>
                <c:pt idx="1">
                  <c:v>583</c:v>
                </c:pt>
                <c:pt idx="2">
                  <c:v>1</c:v>
                </c:pt>
                <c:pt idx="3">
                  <c:v>56</c:v>
                </c:pt>
                <c:pt idx="4">
                  <c:v>172</c:v>
                </c:pt>
                <c:pt idx="5">
                  <c:v>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1C8-423B-B76A-80D5E49AA901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Sheet1!$G$2:$G$7</c:f>
              <c:numCache>
                <c:formatCode>General</c:formatCode>
                <c:ptCount val="6"/>
                <c:pt idx="0">
                  <c:v>184</c:v>
                </c:pt>
                <c:pt idx="1">
                  <c:v>59</c:v>
                </c:pt>
                <c:pt idx="2">
                  <c:v>1</c:v>
                </c:pt>
                <c:pt idx="3">
                  <c:v>8</c:v>
                </c:pt>
                <c:pt idx="4">
                  <c:v>8</c:v>
                </c:pt>
                <c:pt idx="5">
                  <c:v>138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B1C8-423B-B76A-80D5E49AA901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Sheet1!$H$2:$H$7</c:f>
              <c:numCache>
                <c:formatCode>General</c:formatCode>
                <c:ptCount val="6"/>
                <c:pt idx="0">
                  <c:v>2348</c:v>
                </c:pt>
                <c:pt idx="1">
                  <c:v>5136</c:v>
                </c:pt>
                <c:pt idx="2">
                  <c:v>645</c:v>
                </c:pt>
                <c:pt idx="3">
                  <c:v>827</c:v>
                </c:pt>
                <c:pt idx="4">
                  <c:v>2052</c:v>
                </c:pt>
                <c:pt idx="5">
                  <c:v>11425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B1C8-423B-B76A-80D5E49AA901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Sheet1!$I$2:$I$7</c:f>
              <c:numCache>
                <c:formatCode>General</c:formatCode>
                <c:ptCount val="6"/>
                <c:pt idx="0">
                  <c:v>4053</c:v>
                </c:pt>
                <c:pt idx="1">
                  <c:v>2096</c:v>
                </c:pt>
                <c:pt idx="2">
                  <c:v>405</c:v>
                </c:pt>
                <c:pt idx="3">
                  <c:v>698</c:v>
                </c:pt>
                <c:pt idx="4">
                  <c:v>1106</c:v>
                </c:pt>
                <c:pt idx="5">
                  <c:v>84277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B1C8-423B-B76A-80D5E49AA9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50703544"/>
        <c:axId val="173282176"/>
      </c:barChart>
      <c:catAx>
        <c:axId val="150703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3282176"/>
        <c:crosses val="autoZero"/>
        <c:auto val="1"/>
        <c:lblAlgn val="ctr"/>
        <c:lblOffset val="100"/>
        <c:noMultiLvlLbl val="0"/>
      </c:catAx>
      <c:valAx>
        <c:axId val="173282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0703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295261-3340-45AA-B150-37E2F2C5FB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INDICADORES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76CA190-0F81-4FB7-881F-B4B02B7FCA6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44179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51DCA7-3424-4BB2-8E07-9FFF378CE1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577A75-614D-46D2-B079-A97055416E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881784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Interactions Distribution | INDICADORES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Interactions Distribution | INDICADORES</dc:title>
  <dc:creator>Administrator</dc:creator>
  <cp:lastModifiedBy>Administrator</cp:lastModifiedBy>
  <cp:revision>1</cp:revision>
  <dcterms:created xsi:type="dcterms:W3CDTF">2018-09-04T18:00:28Z</dcterms:created>
  <dcterms:modified xsi:type="dcterms:W3CDTF">2018-09-04T18:00:33Z</dcterms:modified>
</cp:coreProperties>
</file>