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2.6763806187918002E-2</c:v>
                </c:pt>
                <c:pt idx="1">
                  <c:v>1.3074762334562E-2</c:v>
                </c:pt>
                <c:pt idx="2">
                  <c:v>1.6279399956740999E-3</c:v>
                </c:pt>
                <c:pt idx="3">
                  <c:v>1.2459725237886E-2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E9-4D2F-AD81-1A787DEAB6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2.4778365935597998E-2</c:v>
                </c:pt>
                <c:pt idx="3">
                  <c:v>6.2110143553082003E-2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E9-4D2F-AD81-1A787DEAB6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7.9631227099497999E-3</c:v>
                </c:pt>
                <c:pt idx="3">
                  <c:v>1.2331035748417001E-2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E9-4D2F-AD81-1A787DEAB6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6.0143142200824E-2</c:v>
                </c:pt>
                <c:pt idx="3">
                  <c:v>2.7742685833856001E-2</c:v>
                </c:pt>
                <c:pt idx="4">
                  <c:v>0.11665915238954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E9-4D2F-AD81-1A787DEAB63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7.0610721326525003E-2</c:v>
                </c:pt>
                <c:pt idx="3">
                  <c:v>0.69324772020631997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E9-4D2F-AD81-1A787DEAB63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1.3681462733300001E-2</c:v>
                </c:pt>
                <c:pt idx="1">
                  <c:v>0</c:v>
                </c:pt>
                <c:pt idx="2">
                  <c:v>2.8861715936632001E-3</c:v>
                </c:pt>
                <c:pt idx="3">
                  <c:v>0.15405963699877001</c:v>
                </c:pt>
                <c:pt idx="4">
                  <c:v>3.0973906904227001E-2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0E9-4D2F-AD81-1A787DEAB6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715224"/>
        <c:axId val="282713256"/>
      </c:barChart>
      <c:catAx>
        <c:axId val="282715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13256"/>
        <c:crosses val="autoZero"/>
        <c:auto val="1"/>
        <c:lblAlgn val="ctr"/>
        <c:lblOffset val="100"/>
        <c:noMultiLvlLbl val="0"/>
      </c:catAx>
      <c:valAx>
        <c:axId val="28271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1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0BE80-CDB1-4FF3-8051-9E66CD634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BA1E33-56AC-4622-B1AE-0E16312CB9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0032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3E38D-5C54-436D-BE5E-391472F6B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69C3E-95BE-40A8-A1C1-6B3044637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024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Administrator</dc:creator>
  <cp:lastModifiedBy>Administrator</cp:lastModifiedBy>
  <cp:revision>1</cp:revision>
  <dcterms:created xsi:type="dcterms:W3CDTF">2018-09-04T16:02:14Z</dcterms:created>
  <dcterms:modified xsi:type="dcterms:W3CDTF">2018-09-04T16:02:19Z</dcterms:modified>
</cp:coreProperties>
</file>