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B-4E2C-9F7E-8D0B6EE1F8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6B-4E2C-9F7E-8D0B6EE1F8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</c:v>
                </c:pt>
                <c:pt idx="1">
                  <c:v>55</c:v>
                </c:pt>
                <c:pt idx="2">
                  <c:v>34</c:v>
                </c:pt>
                <c:pt idx="3">
                  <c:v>59</c:v>
                </c:pt>
                <c:pt idx="4">
                  <c:v>78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6B-4E2C-9F7E-8D0B6EE1F8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59</c:v>
                </c:pt>
                <c:pt idx="1">
                  <c:v>37</c:v>
                </c:pt>
                <c:pt idx="2">
                  <c:v>11</c:v>
                </c:pt>
                <c:pt idx="3">
                  <c:v>5</c:v>
                </c:pt>
                <c:pt idx="4">
                  <c:v>2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6B-4E2C-9F7E-8D0B6EE1F82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6B-4E2C-9F7E-8D0B6EE1F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117912"/>
        <c:axId val="285115288"/>
      </c:barChart>
      <c:catAx>
        <c:axId val="28511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15288"/>
        <c:crosses val="autoZero"/>
        <c:auto val="1"/>
        <c:lblAlgn val="ctr"/>
        <c:lblOffset val="100"/>
        <c:noMultiLvlLbl val="0"/>
      </c:catAx>
      <c:valAx>
        <c:axId val="28511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1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16FBF-2353-40BB-8CE1-DB55D43C0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8F9ABA-89DD-4147-AF66-EBF4F28712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9844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A18C7-598A-4EE8-AE9C-5850EDE59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31EEC-5E2E-41CE-94E3-36CBE533A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599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Administrator</dc:creator>
  <cp:lastModifiedBy>Administrator</cp:lastModifiedBy>
  <cp:revision>1</cp:revision>
  <dcterms:created xsi:type="dcterms:W3CDTF">2018-09-04T15:53:00Z</dcterms:created>
  <dcterms:modified xsi:type="dcterms:W3CDTF">2018-09-04T15:53:05Z</dcterms:modified>
</cp:coreProperties>
</file>