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E363-45D6-8752-227DA1A35D4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E363-45D6-8752-227DA1A35D4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E363-45D6-8752-227DA1A35D4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E363-45D6-8752-227DA1A35D41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E363-45D6-8752-227DA1A35D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3828680"/>
        <c:axId val="293828024"/>
      </c:barChart>
      <c:catAx>
        <c:axId val="293828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28024"/>
        <c:crosses val="autoZero"/>
        <c:auto val="1"/>
        <c:lblAlgn val="ctr"/>
        <c:lblOffset val="100"/>
        <c:noMultiLvlLbl val="0"/>
      </c:catAx>
      <c:valAx>
        <c:axId val="29382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28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5582F-7D3B-433D-87C8-6382527A9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FA59BF-AC58-4CF6-8035-D3EF7CB0A0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4814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CCF93-B224-43FA-A55C-4A408A52FA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69E0D-AD52-494C-969C-F159A7FA4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2082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Administrator</dc:creator>
  <cp:lastModifiedBy>Administrator</cp:lastModifiedBy>
  <cp:revision>1</cp:revision>
  <dcterms:created xsi:type="dcterms:W3CDTF">2018-09-04T15:52:33Z</dcterms:created>
  <dcterms:modified xsi:type="dcterms:W3CDTF">2018-09-04T15:52:38Z</dcterms:modified>
</cp:coreProperties>
</file>