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81F9-4844-971F-4BB884270A5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81F9-4844-971F-4BB884270A5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81F9-4844-971F-4BB884270A5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81F9-4844-971F-4BB884270A5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81F9-4844-971F-4BB884270A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115768"/>
        <c:axId val="279965424"/>
      </c:barChart>
      <c:catAx>
        <c:axId val="27911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65424"/>
        <c:crosses val="autoZero"/>
        <c:auto val="1"/>
        <c:lblAlgn val="ctr"/>
        <c:lblOffset val="100"/>
        <c:noMultiLvlLbl val="0"/>
      </c:catAx>
      <c:valAx>
        <c:axId val="27996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1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6A38E-A3CF-4287-AD71-5B3191BFF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02CD0A-7EA1-4AC0-9F01-14C9A4A60D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4824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7411A-5854-4B53-B096-D68E24706E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40354-A8D1-429D-84AC-6BC84A34F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406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Administrator</dc:creator>
  <cp:lastModifiedBy>Administrator</cp:lastModifiedBy>
  <cp:revision>1</cp:revision>
  <dcterms:created xsi:type="dcterms:W3CDTF">2018-09-04T15:52:08Z</dcterms:created>
  <dcterms:modified xsi:type="dcterms:W3CDTF">2018-09-04T15:52:13Z</dcterms:modified>
</cp:coreProperties>
</file>