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3B6B-45FB-8595-56E7818B822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3B6B-45FB-8595-56E7818B822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3B6B-45FB-8595-56E7818B822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3B6B-45FB-8595-56E7818B822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3B6B-45FB-8595-56E7818B8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6641360"/>
        <c:axId val="166644968"/>
      </c:barChart>
      <c:catAx>
        <c:axId val="16664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44968"/>
        <c:crosses val="autoZero"/>
        <c:auto val="1"/>
        <c:lblAlgn val="ctr"/>
        <c:lblOffset val="100"/>
        <c:noMultiLvlLbl val="0"/>
      </c:catAx>
      <c:valAx>
        <c:axId val="16664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4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5451-9162-49B0-9D8C-47D55F24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5B4488-7361-43D7-B6DA-B7B58576CC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179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CFEE6-C6A6-4C28-80EA-CEAC045B5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31485-8750-4AAF-B9FD-1C22558D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647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2018-09-04T15:51:10Z</dcterms:created>
  <dcterms:modified xsi:type="dcterms:W3CDTF">2018-09-04T15:51:15Z</dcterms:modified>
</cp:coreProperties>
</file>