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2.8802543179442999E-2</c:v>
                </c:pt>
                <c:pt idx="1">
                  <c:v>1.6698572434531999E-2</c:v>
                </c:pt>
                <c:pt idx="2">
                  <c:v>1.6477328941319001E-2</c:v>
                </c:pt>
                <c:pt idx="3">
                  <c:v>6.0232637651218002E-3</c:v>
                </c:pt>
                <c:pt idx="4">
                  <c:v>7.5360438941095998E-3</c:v>
                </c:pt>
                <c:pt idx="5">
                  <c:v>7.2011312322517998E-3</c:v>
                </c:pt>
                <c:pt idx="6">
                  <c:v>1.6475244974723E-2</c:v>
                </c:pt>
                <c:pt idx="7">
                  <c:v>2.6628830748548001E-2</c:v>
                </c:pt>
                <c:pt idx="8">
                  <c:v>7.2470638969018997E-3</c:v>
                </c:pt>
                <c:pt idx="9">
                  <c:v>8.0088646461884995E-3</c:v>
                </c:pt>
                <c:pt idx="10">
                  <c:v>4.2996899919154001E-2</c:v>
                </c:pt>
                <c:pt idx="11">
                  <c:v>8.7454782315378003E-3</c:v>
                </c:pt>
                <c:pt idx="12">
                  <c:v>1.2033882411778E-2</c:v>
                </c:pt>
                <c:pt idx="13">
                  <c:v>1.6933853316492001E-2</c:v>
                </c:pt>
                <c:pt idx="14">
                  <c:v>0</c:v>
                </c:pt>
                <c:pt idx="15">
                  <c:v>1.8589651090013998E-2</c:v>
                </c:pt>
                <c:pt idx="16">
                  <c:v>1.1926109992809001E-2</c:v>
                </c:pt>
                <c:pt idx="17">
                  <c:v>1.6556556003876999E-2</c:v>
                </c:pt>
                <c:pt idx="18">
                  <c:v>1.5690928231727999E-3</c:v>
                </c:pt>
                <c:pt idx="19">
                  <c:v>5.3316822067527997E-3</c:v>
                </c:pt>
                <c:pt idx="20">
                  <c:v>7.3112390594086002E-3</c:v>
                </c:pt>
                <c:pt idx="21">
                  <c:v>1.9113138743378E-2</c:v>
                </c:pt>
                <c:pt idx="22">
                  <c:v>7.9150357941154999E-3</c:v>
                </c:pt>
                <c:pt idx="23">
                  <c:v>6.9028697010733E-3</c:v>
                </c:pt>
                <c:pt idx="24">
                  <c:v>1.4339777060394E-2</c:v>
                </c:pt>
                <c:pt idx="25">
                  <c:v>0</c:v>
                </c:pt>
                <c:pt idx="26">
                  <c:v>5.6916022731563001E-3</c:v>
                </c:pt>
                <c:pt idx="27">
                  <c:v>2.0179484171735E-3</c:v>
                </c:pt>
                <c:pt idx="28">
                  <c:v>3.6290221904546E-3</c:v>
                </c:pt>
                <c:pt idx="29">
                  <c:v>1.2323844505307E-2</c:v>
                </c:pt>
                <c:pt idx="30">
                  <c:v>1.1300209180879E-2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F5-4E2D-B271-E193E02187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2.8163262855117999E-2</c:v>
                </c:pt>
                <c:pt idx="1">
                  <c:v>3.8516094096675002E-2</c:v>
                </c:pt>
                <c:pt idx="2">
                  <c:v>4.2671352242294E-2</c:v>
                </c:pt>
                <c:pt idx="3">
                  <c:v>1.924141038343E-2</c:v>
                </c:pt>
                <c:pt idx="4">
                  <c:v>2.1070526117893E-2</c:v>
                </c:pt>
                <c:pt idx="5">
                  <c:v>6.9626401040900995E-2</c:v>
                </c:pt>
                <c:pt idx="6">
                  <c:v>1.2092078941867999E-2</c:v>
                </c:pt>
                <c:pt idx="7">
                  <c:v>2.0286928773786E-2</c:v>
                </c:pt>
                <c:pt idx="8">
                  <c:v>5.8780939612365003E-2</c:v>
                </c:pt>
                <c:pt idx="9">
                  <c:v>1.3566295953964001E-2</c:v>
                </c:pt>
                <c:pt idx="10">
                  <c:v>1.1008550106389001E-2</c:v>
                </c:pt>
                <c:pt idx="11">
                  <c:v>0.30267930769854001</c:v>
                </c:pt>
                <c:pt idx="12">
                  <c:v>2.2629715913693001E-2</c:v>
                </c:pt>
                <c:pt idx="13">
                  <c:v>1.3883946864945E-2</c:v>
                </c:pt>
                <c:pt idx="14">
                  <c:v>9.7487903177868006E-3</c:v>
                </c:pt>
                <c:pt idx="15">
                  <c:v>1.7858811640619001E-2</c:v>
                </c:pt>
                <c:pt idx="16">
                  <c:v>1.5987020438852001E-2</c:v>
                </c:pt>
                <c:pt idx="17">
                  <c:v>1.8548025742602999E-2</c:v>
                </c:pt>
                <c:pt idx="18">
                  <c:v>0.12178578035395</c:v>
                </c:pt>
                <c:pt idx="19">
                  <c:v>0.34386501431289002</c:v>
                </c:pt>
                <c:pt idx="20">
                  <c:v>1.4094282458896001E-2</c:v>
                </c:pt>
                <c:pt idx="21">
                  <c:v>1.3722029535485999E-2</c:v>
                </c:pt>
                <c:pt idx="22">
                  <c:v>6.8252730109203998E-3</c:v>
                </c:pt>
                <c:pt idx="23">
                  <c:v>1.4531706884839001E-2</c:v>
                </c:pt>
                <c:pt idx="24">
                  <c:v>1.5276324295891E-2</c:v>
                </c:pt>
                <c:pt idx="25">
                  <c:v>1.6355131909748001E-2</c:v>
                </c:pt>
                <c:pt idx="26">
                  <c:v>1.7236819735922001E-2</c:v>
                </c:pt>
                <c:pt idx="27">
                  <c:v>4.5909672424455997E-2</c:v>
                </c:pt>
                <c:pt idx="28">
                  <c:v>5.7218024267520996E-3</c:v>
                </c:pt>
                <c:pt idx="29">
                  <c:v>5.2289801876692996E-3</c:v>
                </c:pt>
                <c:pt idx="30">
                  <c:v>7.1345265091881998E-3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F5-4E2D-B271-E193E02187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6.7073579716948996E-3</c:v>
                </c:pt>
                <c:pt idx="1">
                  <c:v>6.0059640619871003E-3</c:v>
                </c:pt>
                <c:pt idx="2">
                  <c:v>1.4883985892326999E-2</c:v>
                </c:pt>
                <c:pt idx="3">
                  <c:v>1.814671760776E-3</c:v>
                </c:pt>
                <c:pt idx="4">
                  <c:v>8.3743443586228993E-3</c:v>
                </c:pt>
                <c:pt idx="5">
                  <c:v>1.0607695324658E-2</c:v>
                </c:pt>
                <c:pt idx="6">
                  <c:v>9.3518341459193008E-3</c:v>
                </c:pt>
                <c:pt idx="7">
                  <c:v>1.5911431945131001E-2</c:v>
                </c:pt>
                <c:pt idx="8">
                  <c:v>3.6280672866940999E-3</c:v>
                </c:pt>
                <c:pt idx="9">
                  <c:v>2.6508619486904999E-3</c:v>
                </c:pt>
                <c:pt idx="10">
                  <c:v>9.7665787674578006E-4</c:v>
                </c:pt>
                <c:pt idx="11">
                  <c:v>4.1159555365183004E-3</c:v>
                </c:pt>
                <c:pt idx="12">
                  <c:v>5.6506476618876002E-3</c:v>
                </c:pt>
                <c:pt idx="13">
                  <c:v>7.8123692125690002E-3</c:v>
                </c:pt>
                <c:pt idx="14">
                  <c:v>1.3669224299417001E-2</c:v>
                </c:pt>
                <c:pt idx="15">
                  <c:v>4.0443596523524004E-3</c:v>
                </c:pt>
                <c:pt idx="16">
                  <c:v>2.0917993099851002E-3</c:v>
                </c:pt>
                <c:pt idx="17">
                  <c:v>4.0441735313025999E-3</c:v>
                </c:pt>
                <c:pt idx="18">
                  <c:v>1.6734021101601E-2</c:v>
                </c:pt>
                <c:pt idx="19">
                  <c:v>3.7649237393780001E-3</c:v>
                </c:pt>
                <c:pt idx="20">
                  <c:v>3.6111451931334998E-2</c:v>
                </c:pt>
                <c:pt idx="21">
                  <c:v>6.5519289157532998E-3</c:v>
                </c:pt>
                <c:pt idx="22">
                  <c:v>6.1320708700153999E-3</c:v>
                </c:pt>
                <c:pt idx="23">
                  <c:v>2.3686348164238002E-3</c:v>
                </c:pt>
                <c:pt idx="24">
                  <c:v>0</c:v>
                </c:pt>
                <c:pt idx="25">
                  <c:v>3.7609537778781001E-3</c:v>
                </c:pt>
                <c:pt idx="26">
                  <c:v>5.7101314444403996E-3</c:v>
                </c:pt>
                <c:pt idx="27">
                  <c:v>9.9562482071790994E-3</c:v>
                </c:pt>
                <c:pt idx="28">
                  <c:v>3.898038451365E-3</c:v>
                </c:pt>
                <c:pt idx="29">
                  <c:v>2.1154330583734001E-2</c:v>
                </c:pt>
                <c:pt idx="30">
                  <c:v>6.7482204177495998E-3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F5-4E2D-B271-E193E02187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0.30984176346839998</c:v>
                </c:pt>
                <c:pt idx="1">
                  <c:v>2.0262557077626E-2</c:v>
                </c:pt>
                <c:pt idx="2">
                  <c:v>2.6028456512529E-2</c:v>
                </c:pt>
                <c:pt idx="3">
                  <c:v>8.4816676438610003E-2</c:v>
                </c:pt>
                <c:pt idx="4">
                  <c:v>0.25979784657714999</c:v>
                </c:pt>
                <c:pt idx="5">
                  <c:v>2.0818547433168001E-2</c:v>
                </c:pt>
                <c:pt idx="6">
                  <c:v>9.8104819044810998E-2</c:v>
                </c:pt>
                <c:pt idx="7">
                  <c:v>7.2671400689339999E-2</c:v>
                </c:pt>
                <c:pt idx="8">
                  <c:v>9.6120682343761005E-2</c:v>
                </c:pt>
                <c:pt idx="9">
                  <c:v>7.1145039892040005E-2</c:v>
                </c:pt>
                <c:pt idx="10">
                  <c:v>7.6468896445549994E-2</c:v>
                </c:pt>
                <c:pt idx="11">
                  <c:v>7.3227060215174996E-3</c:v>
                </c:pt>
                <c:pt idx="12">
                  <c:v>1.1253214199306E-2</c:v>
                </c:pt>
                <c:pt idx="13">
                  <c:v>1.2081434487718999E-2</c:v>
                </c:pt>
                <c:pt idx="14">
                  <c:v>6.7336666498324996E-3</c:v>
                </c:pt>
                <c:pt idx="15">
                  <c:v>0.29253202721332</c:v>
                </c:pt>
                <c:pt idx="16">
                  <c:v>6.1571529324839997E-3</c:v>
                </c:pt>
                <c:pt idx="17">
                  <c:v>1.0344152757974999E-2</c:v>
                </c:pt>
                <c:pt idx="18">
                  <c:v>1.5640623167113999E-2</c:v>
                </c:pt>
                <c:pt idx="19">
                  <c:v>6.9738119413977001E-3</c:v>
                </c:pt>
                <c:pt idx="20">
                  <c:v>1.4764794045052E-2</c:v>
                </c:pt>
                <c:pt idx="21">
                  <c:v>9.7402416693104007E-3</c:v>
                </c:pt>
                <c:pt idx="22">
                  <c:v>0.51874833199893</c:v>
                </c:pt>
                <c:pt idx="23">
                  <c:v>8.7006584732380998E-3</c:v>
                </c:pt>
                <c:pt idx="24">
                  <c:v>8.8208860829718003E-2</c:v>
                </c:pt>
                <c:pt idx="25">
                  <c:v>8.5912557644554997E-3</c:v>
                </c:pt>
                <c:pt idx="26">
                  <c:v>7.3649935763966001E-2</c:v>
                </c:pt>
                <c:pt idx="27">
                  <c:v>8.8497043645635997E-3</c:v>
                </c:pt>
                <c:pt idx="28">
                  <c:v>5.7172528461975999E-2</c:v>
                </c:pt>
                <c:pt idx="29">
                  <c:v>7.4476595040409996E-3</c:v>
                </c:pt>
                <c:pt idx="30">
                  <c:v>8.2094116221025998E-2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F5-4E2D-B271-E193E02187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4.0471860382459E-2</c:v>
                </c:pt>
                <c:pt idx="1">
                  <c:v>3.5654922583438997E-2</c:v>
                </c:pt>
                <c:pt idx="2">
                  <c:v>2.6442544498655001E-2</c:v>
                </c:pt>
                <c:pt idx="3">
                  <c:v>2.0739680712615002E-2</c:v>
                </c:pt>
                <c:pt idx="4">
                  <c:v>2.8691453662870001E-2</c:v>
                </c:pt>
                <c:pt idx="5">
                  <c:v>0.11226807438214</c:v>
                </c:pt>
                <c:pt idx="6">
                  <c:v>4.0016940216593001E-2</c:v>
                </c:pt>
                <c:pt idx="7">
                  <c:v>4.2653266540133003E-2</c:v>
                </c:pt>
                <c:pt idx="8">
                  <c:v>1.3742888703345E-2</c:v>
                </c:pt>
                <c:pt idx="9">
                  <c:v>8.6867455820767991E-3</c:v>
                </c:pt>
                <c:pt idx="10">
                  <c:v>3.3710196037754998E-2</c:v>
                </c:pt>
                <c:pt idx="11">
                  <c:v>1.9708061375051999E-2</c:v>
                </c:pt>
                <c:pt idx="12">
                  <c:v>3.1724215430762003E-2</c:v>
                </c:pt>
                <c:pt idx="13">
                  <c:v>0.87807516385609996</c:v>
                </c:pt>
                <c:pt idx="14">
                  <c:v>2.6391505040259999E-2</c:v>
                </c:pt>
                <c:pt idx="15">
                  <c:v>2.0056312616798001E-2</c:v>
                </c:pt>
                <c:pt idx="16">
                  <c:v>1.1870538870854E-2</c:v>
                </c:pt>
                <c:pt idx="17">
                  <c:v>2.2794934191455E-2</c:v>
                </c:pt>
                <c:pt idx="18">
                  <c:v>2.4085586410912001E-2</c:v>
                </c:pt>
                <c:pt idx="19">
                  <c:v>9.2043248283651003E-3</c:v>
                </c:pt>
                <c:pt idx="20">
                  <c:v>2.786938548005E-2</c:v>
                </c:pt>
                <c:pt idx="21">
                  <c:v>4.3993755724993998E-2</c:v>
                </c:pt>
                <c:pt idx="22">
                  <c:v>2.1071951684165001E-2</c:v>
                </c:pt>
                <c:pt idx="23">
                  <c:v>0.13466762636699001</c:v>
                </c:pt>
                <c:pt idx="24">
                  <c:v>3.1285185089687001E-2</c:v>
                </c:pt>
                <c:pt idx="25">
                  <c:v>3.8052436773256003E-2</c:v>
                </c:pt>
                <c:pt idx="26">
                  <c:v>0.13584086072479001</c:v>
                </c:pt>
                <c:pt idx="27">
                  <c:v>0.39395297637141002</c:v>
                </c:pt>
                <c:pt idx="28">
                  <c:v>2.7040460254386001E-2</c:v>
                </c:pt>
                <c:pt idx="29">
                  <c:v>2.5746586646275001E-2</c:v>
                </c:pt>
                <c:pt idx="30">
                  <c:v>1.6861149080874001E-2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F5-4E2D-B271-E193E021875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43313</c:v>
                </c:pt>
                <c:pt idx="1">
                  <c:v>43314</c:v>
                </c:pt>
                <c:pt idx="2">
                  <c:v>43315</c:v>
                </c:pt>
                <c:pt idx="3">
                  <c:v>43316</c:v>
                </c:pt>
                <c:pt idx="4">
                  <c:v>43317</c:v>
                </c:pt>
                <c:pt idx="5">
                  <c:v>43318</c:v>
                </c:pt>
                <c:pt idx="6">
                  <c:v>43319</c:v>
                </c:pt>
                <c:pt idx="7">
                  <c:v>43320</c:v>
                </c:pt>
                <c:pt idx="8">
                  <c:v>43321</c:v>
                </c:pt>
                <c:pt idx="9">
                  <c:v>43322</c:v>
                </c:pt>
                <c:pt idx="10">
                  <c:v>43323</c:v>
                </c:pt>
                <c:pt idx="11">
                  <c:v>43324</c:v>
                </c:pt>
                <c:pt idx="12">
                  <c:v>43325</c:v>
                </c:pt>
                <c:pt idx="13">
                  <c:v>43326</c:v>
                </c:pt>
                <c:pt idx="14">
                  <c:v>43327</c:v>
                </c:pt>
                <c:pt idx="15">
                  <c:v>43328</c:v>
                </c:pt>
                <c:pt idx="16">
                  <c:v>43329</c:v>
                </c:pt>
                <c:pt idx="17">
                  <c:v>43330</c:v>
                </c:pt>
                <c:pt idx="18">
                  <c:v>43331</c:v>
                </c:pt>
                <c:pt idx="19">
                  <c:v>43332</c:v>
                </c:pt>
                <c:pt idx="20">
                  <c:v>43333</c:v>
                </c:pt>
                <c:pt idx="21">
                  <c:v>43334</c:v>
                </c:pt>
                <c:pt idx="22">
                  <c:v>43335</c:v>
                </c:pt>
                <c:pt idx="23">
                  <c:v>43336</c:v>
                </c:pt>
                <c:pt idx="24">
                  <c:v>43337</c:v>
                </c:pt>
                <c:pt idx="25">
                  <c:v>43338</c:v>
                </c:pt>
                <c:pt idx="26">
                  <c:v>43339</c:v>
                </c:pt>
                <c:pt idx="27">
                  <c:v>43340</c:v>
                </c:pt>
                <c:pt idx="28">
                  <c:v>43341</c:v>
                </c:pt>
                <c:pt idx="29">
                  <c:v>43342</c:v>
                </c:pt>
                <c:pt idx="30">
                  <c:v>43343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5.6416237578803999E-2</c:v>
                </c:pt>
                <c:pt idx="1">
                  <c:v>4.7458552823012E-2</c:v>
                </c:pt>
                <c:pt idx="2">
                  <c:v>0</c:v>
                </c:pt>
                <c:pt idx="3">
                  <c:v>0.51287997760301995</c:v>
                </c:pt>
                <c:pt idx="4">
                  <c:v>6.1456268422937999E-2</c:v>
                </c:pt>
                <c:pt idx="5">
                  <c:v>7.9545065956832008E-3</c:v>
                </c:pt>
                <c:pt idx="6">
                  <c:v>4.8290882705857999E-3</c:v>
                </c:pt>
                <c:pt idx="7">
                  <c:v>6.8905030189767E-2</c:v>
                </c:pt>
                <c:pt idx="8">
                  <c:v>0.35034065254347002</c:v>
                </c:pt>
                <c:pt idx="9">
                  <c:v>0.11470630406729</c:v>
                </c:pt>
                <c:pt idx="10">
                  <c:v>0</c:v>
                </c:pt>
                <c:pt idx="11">
                  <c:v>0.15744186015169001</c:v>
                </c:pt>
                <c:pt idx="12">
                  <c:v>8.8939927939056997E-3</c:v>
                </c:pt>
                <c:pt idx="13">
                  <c:v>0</c:v>
                </c:pt>
                <c:pt idx="14">
                  <c:v>0.28637265185875999</c:v>
                </c:pt>
                <c:pt idx="15">
                  <c:v>5.7772996695625002E-2</c:v>
                </c:pt>
                <c:pt idx="16">
                  <c:v>7.9460082817240998E-3</c:v>
                </c:pt>
                <c:pt idx="17">
                  <c:v>0</c:v>
                </c:pt>
                <c:pt idx="18">
                  <c:v>8.3838177874504996E-2</c:v>
                </c:pt>
                <c:pt idx="19">
                  <c:v>0.27092166227938003</c:v>
                </c:pt>
                <c:pt idx="20">
                  <c:v>0</c:v>
                </c:pt>
                <c:pt idx="21">
                  <c:v>3.8289410201179999E-3</c:v>
                </c:pt>
                <c:pt idx="22">
                  <c:v>0</c:v>
                </c:pt>
                <c:pt idx="23">
                  <c:v>1.6537653803544002E-2</c:v>
                </c:pt>
                <c:pt idx="24">
                  <c:v>1.8335249829705001E-2</c:v>
                </c:pt>
                <c:pt idx="25">
                  <c:v>8.4026860708782992E-3</c:v>
                </c:pt>
                <c:pt idx="26">
                  <c:v>0.11539274382053</c:v>
                </c:pt>
                <c:pt idx="27">
                  <c:v>4.3783270852486003E-3</c:v>
                </c:pt>
                <c:pt idx="28">
                  <c:v>0</c:v>
                </c:pt>
                <c:pt idx="29">
                  <c:v>4.3415389642726997E-3</c:v>
                </c:pt>
                <c:pt idx="30">
                  <c:v>2.1852644451237999E-2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EF5-4E2D-B271-E193E0218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95888"/>
        <c:axId val="293994904"/>
      </c:lineChart>
      <c:dateAx>
        <c:axId val="293995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94904"/>
        <c:crosses val="autoZero"/>
        <c:auto val="1"/>
        <c:lblOffset val="100"/>
        <c:baseTimeUnit val="days"/>
      </c:dateAx>
      <c:valAx>
        <c:axId val="29399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95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104A-E0EC-4950-8B05-22F154C53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A472A2-BFF1-4B34-A5D3-D319DB0EA7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7176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3398A-AA65-49C5-8241-FCCA68308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5B5C1-47FA-4750-9301-B0A539F4A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47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2018-09-04T15:31:14Z</dcterms:created>
  <dcterms:modified xsi:type="dcterms:W3CDTF">2018-09-04T15:31:19Z</dcterms:modified>
</cp:coreProperties>
</file>