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B9E1-45DF-A0AE-B05AC1FCA8D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B9E1-45DF-A0AE-B05AC1FCA8D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B9E1-45DF-A0AE-B05AC1FCA8D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B9E1-45DF-A0AE-B05AC1FCA8D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B9E1-45DF-A0AE-B05AC1FCA8D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Sheet1!$G$2:$G$32</c:f>
            </c:numRef>
          </c:val>
          <c:smooth val="0"/>
          <c:extLst>
            <c:ext xmlns:c16="http://schemas.microsoft.com/office/drawing/2014/chart" uri="{C3380CC4-5D6E-409C-BE32-E72D297353CC}">
              <c16:uniqueId val="{00000005-B9E1-45DF-A0AE-B05AC1FCA8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502928"/>
        <c:axId val="290503912"/>
      </c:lineChart>
      <c:catAx>
        <c:axId val="29050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03912"/>
        <c:crosses val="autoZero"/>
        <c:auto val="1"/>
        <c:lblAlgn val="ctr"/>
        <c:lblOffset val="100"/>
        <c:noMultiLvlLbl val="0"/>
      </c:catAx>
      <c:valAx>
        <c:axId val="290503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02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26372-70C4-447D-A64F-523D49F62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51F49A-E082-413A-AECD-E7814DFDB7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57735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BA9178-EC2F-4C63-BA1C-11A5AD28BC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3C8DD-86E6-49F7-A884-CF767F251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0101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INDICADORES</dc:title>
  <dc:creator>Administrator</dc:creator>
  <cp:lastModifiedBy>Administrator</cp:lastModifiedBy>
  <cp:revision>1</cp:revision>
  <dcterms:created xsi:type="dcterms:W3CDTF">2018-09-04T15:30:50Z</dcterms:created>
  <dcterms:modified xsi:type="dcterms:W3CDTF">2018-09-04T15:30:55Z</dcterms:modified>
</cp:coreProperties>
</file>