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Sheet1!$B$2:$B$32</c:f>
            </c:numRef>
          </c:val>
          <c:smooth val="0"/>
          <c:extLst>
            <c:ext xmlns:c16="http://schemas.microsoft.com/office/drawing/2014/chart" uri="{C3380CC4-5D6E-409C-BE32-E72D297353CC}">
              <c16:uniqueId val="{00000000-2E6A-4757-B0B5-31177E44F655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Sheet1!$C$2:$C$32</c:f>
            </c:numRef>
          </c:val>
          <c:smooth val="0"/>
          <c:extLst>
            <c:ext xmlns:c16="http://schemas.microsoft.com/office/drawing/2014/chart" uri="{C3380CC4-5D6E-409C-BE32-E72D297353CC}">
              <c16:uniqueId val="{00000001-2E6A-4757-B0B5-31177E44F655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Sheet1!$D$2:$D$32</c:f>
            </c:numRef>
          </c:val>
          <c:smooth val="0"/>
          <c:extLst>
            <c:ext xmlns:c16="http://schemas.microsoft.com/office/drawing/2014/chart" uri="{C3380CC4-5D6E-409C-BE32-E72D297353CC}">
              <c16:uniqueId val="{00000002-2E6A-4757-B0B5-31177E44F655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Sheet1!$E$2:$E$32</c:f>
            </c:numRef>
          </c:val>
          <c:smooth val="0"/>
          <c:extLst>
            <c:ext xmlns:c16="http://schemas.microsoft.com/office/drawing/2014/chart" uri="{C3380CC4-5D6E-409C-BE32-E72D297353CC}">
              <c16:uniqueId val="{00000003-2E6A-4757-B0B5-31177E44F655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Sheet1!$F$2:$F$32</c:f>
            </c:numRef>
          </c:val>
          <c:smooth val="0"/>
          <c:extLst>
            <c:ext xmlns:c16="http://schemas.microsoft.com/office/drawing/2014/chart" uri="{C3380CC4-5D6E-409C-BE32-E72D297353CC}">
              <c16:uniqueId val="{00000004-2E6A-4757-B0B5-31177E44F655}"/>
            </c:ext>
          </c:extLst>
        </c:ser>
        <c:ser>
          <c:idx val="5"/>
          <c:order val="5"/>
          <c:tx>
            <c:strRef>
              <c:f>Sheet1!$G$1</c:f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Sheet1!$G$2:$G$32</c:f>
            </c:numRef>
          </c:val>
          <c:smooth val="0"/>
          <c:extLst>
            <c:ext xmlns:c16="http://schemas.microsoft.com/office/drawing/2014/chart" uri="{C3380CC4-5D6E-409C-BE32-E72D297353CC}">
              <c16:uniqueId val="{00000005-2E6A-4757-B0B5-31177E44F65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2452032"/>
        <c:axId val="175158904"/>
      </c:lineChart>
      <c:catAx>
        <c:axId val="3524520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5158904"/>
        <c:crosses val="autoZero"/>
        <c:auto val="1"/>
        <c:lblAlgn val="ctr"/>
        <c:lblOffset val="100"/>
        <c:noMultiLvlLbl val="0"/>
      </c:catAx>
      <c:valAx>
        <c:axId val="1751589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24520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41A9B6-EE66-4A5C-9427-E2EC9C9FB1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INDICADORES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0A9D45C-8D29-4915-9486-B1EF278D661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7455190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8B6086-29F5-4031-A973-EF477BD7D9C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772EFE-0401-4221-A897-F0709C8EB6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710463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Interaction Rate | INDICADORES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 | INDICADORES</dc:title>
  <dc:creator>Administrator</dc:creator>
  <cp:lastModifiedBy>Administrator</cp:lastModifiedBy>
  <cp:revision>1</cp:revision>
  <dcterms:created xsi:type="dcterms:W3CDTF">2018-09-04T15:27:52Z</dcterms:created>
  <dcterms:modified xsi:type="dcterms:W3CDTF">2018-09-04T15:27:56Z</dcterms:modified>
</cp:coreProperties>
</file>