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B1808-4EA2-438A-9CCD-8D08E4B1A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032DC-C613-4C10-B6C7-C5059E8A7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337099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69264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684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262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826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905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91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838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986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2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6889360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2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78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0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72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8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707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3D9F6-5D2C-402A-BBDB-ED3B5C736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402608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2018-09-04T15:25:56Z</dcterms:created>
  <dcterms:modified xsi:type="dcterms:W3CDTF">2018-09-04T15:26:11Z</dcterms:modified>
</cp:coreProperties>
</file>