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9B2C4-D280-46A7-8495-C3580C7EE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6D80CD-AB7A-4F47-A9EA-472985A69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7742922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52847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335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6904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6625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3442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7023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7586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37001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4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4710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13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6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6889360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0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3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26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434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E9A51-A3DD-4841-A9C9-A548C5EFC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363568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Administrator</dc:creator>
  <cp:lastModifiedBy>Administrator</cp:lastModifiedBy>
  <cp:revision>1</cp:revision>
  <dcterms:created xsi:type="dcterms:W3CDTF">2018-09-04T15:18:49Z</dcterms:created>
  <dcterms:modified xsi:type="dcterms:W3CDTF">2018-09-04T15:19:09Z</dcterms:modified>
</cp:coreProperties>
</file>