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2.4098088454857999E-2</c:v>
                </c:pt>
                <c:pt idx="2">
                  <c:v>3.0801779854946001E-2</c:v>
                </c:pt>
                <c:pt idx="3">
                  <c:v>0.10541683491474001</c:v>
                </c:pt>
                <c:pt idx="4">
                  <c:v>4.1953334422739998E-2</c:v>
                </c:pt>
                <c:pt idx="5">
                  <c:v>5.7918242472876002E-3</c:v>
                </c:pt>
                <c:pt idx="6">
                  <c:v>1.089533092436E-2</c:v>
                </c:pt>
                <c:pt idx="7">
                  <c:v>0</c:v>
                </c:pt>
                <c:pt idx="8">
                  <c:v>2.2046022447230001E-2</c:v>
                </c:pt>
                <c:pt idx="9">
                  <c:v>1.9416581629568001E-2</c:v>
                </c:pt>
                <c:pt idx="10">
                  <c:v>0</c:v>
                </c:pt>
                <c:pt idx="11">
                  <c:v>7.9914074522169001E-3</c:v>
                </c:pt>
                <c:pt idx="12">
                  <c:v>1.4054630162897E-2</c:v>
                </c:pt>
                <c:pt idx="13">
                  <c:v>6.3423677107631998E-3</c:v>
                </c:pt>
                <c:pt idx="14">
                  <c:v>0</c:v>
                </c:pt>
                <c:pt idx="15">
                  <c:v>2.3293961342803999E-2</c:v>
                </c:pt>
                <c:pt idx="16">
                  <c:v>1.4952105195233999E-2</c:v>
                </c:pt>
                <c:pt idx="17">
                  <c:v>0.13973901014474999</c:v>
                </c:pt>
                <c:pt idx="18">
                  <c:v>1.0262707844107001E-2</c:v>
                </c:pt>
                <c:pt idx="19">
                  <c:v>9.7428456711401001E-3</c:v>
                </c:pt>
                <c:pt idx="20">
                  <c:v>9.7569016973223007E-3</c:v>
                </c:pt>
                <c:pt idx="21">
                  <c:v>0</c:v>
                </c:pt>
                <c:pt idx="22">
                  <c:v>2.3305851958770999E-2</c:v>
                </c:pt>
                <c:pt idx="23">
                  <c:v>1.0970078111033E-2</c:v>
                </c:pt>
                <c:pt idx="24">
                  <c:v>0.13085918564667001</c:v>
                </c:pt>
                <c:pt idx="25">
                  <c:v>1.0553593476744E-2</c:v>
                </c:pt>
                <c:pt idx="26">
                  <c:v>8.8502119101726996E-3</c:v>
                </c:pt>
                <c:pt idx="27">
                  <c:v>1.9591355758206998E-2</c:v>
                </c:pt>
                <c:pt idx="28">
                  <c:v>0</c:v>
                </c:pt>
                <c:pt idx="29">
                  <c:v>7.5314662476794001E-3</c:v>
                </c:pt>
                <c:pt idx="30">
                  <c:v>4.8821602227486997E-3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87-4902-9E52-1C6405A9DE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4.3485220696947997E-2</c:v>
                </c:pt>
                <c:pt idx="1">
                  <c:v>3.8827221384451001E-2</c:v>
                </c:pt>
                <c:pt idx="2">
                  <c:v>0.76927402386712995</c:v>
                </c:pt>
                <c:pt idx="3">
                  <c:v>8.3601305000060994E-2</c:v>
                </c:pt>
                <c:pt idx="4">
                  <c:v>9.9437395093281006E-2</c:v>
                </c:pt>
                <c:pt idx="5">
                  <c:v>0.10655032903239001</c:v>
                </c:pt>
                <c:pt idx="6">
                  <c:v>4.2597532235300002E-2</c:v>
                </c:pt>
                <c:pt idx="7">
                  <c:v>8.7130747325788002E-2</c:v>
                </c:pt>
                <c:pt idx="8">
                  <c:v>4.6865498494611003E-2</c:v>
                </c:pt>
                <c:pt idx="9">
                  <c:v>5.0416367525433999E-2</c:v>
                </c:pt>
                <c:pt idx="10">
                  <c:v>4.0636426426907998E-2</c:v>
                </c:pt>
                <c:pt idx="11">
                  <c:v>0.15201136919645999</c:v>
                </c:pt>
                <c:pt idx="12">
                  <c:v>7.2155868943108006E-2</c:v>
                </c:pt>
                <c:pt idx="13">
                  <c:v>4.6500984474790001E-2</c:v>
                </c:pt>
                <c:pt idx="14">
                  <c:v>4.9000874608633997E-2</c:v>
                </c:pt>
                <c:pt idx="15">
                  <c:v>3.3410152296643E-2</c:v>
                </c:pt>
                <c:pt idx="16">
                  <c:v>9.9334519659702997E-2</c:v>
                </c:pt>
                <c:pt idx="17">
                  <c:v>0.12836470189915999</c:v>
                </c:pt>
                <c:pt idx="18">
                  <c:v>6.5858120358958994E-2</c:v>
                </c:pt>
                <c:pt idx="19">
                  <c:v>5.0470190992812997E-2</c:v>
                </c:pt>
                <c:pt idx="20">
                  <c:v>6.5714773603702994E-2</c:v>
                </c:pt>
                <c:pt idx="21">
                  <c:v>0.11404002562260999</c:v>
                </c:pt>
                <c:pt idx="22">
                  <c:v>7.4768409902246993E-2</c:v>
                </c:pt>
                <c:pt idx="23">
                  <c:v>5.4238629777937003E-2</c:v>
                </c:pt>
                <c:pt idx="24">
                  <c:v>5.8577628671086998E-2</c:v>
                </c:pt>
                <c:pt idx="25">
                  <c:v>3.4098164019423997E-2</c:v>
                </c:pt>
                <c:pt idx="26">
                  <c:v>3.5903140634021002E-2</c:v>
                </c:pt>
                <c:pt idx="27">
                  <c:v>3.9417886308357998E-2</c:v>
                </c:pt>
                <c:pt idx="28">
                  <c:v>8.7099397059851993E-2</c:v>
                </c:pt>
                <c:pt idx="29">
                  <c:v>0.1041882658154</c:v>
                </c:pt>
                <c:pt idx="30">
                  <c:v>2.7609698388123001E-2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87-4902-9E52-1C6405A9DE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1.5594311869379001E-2</c:v>
                </c:pt>
                <c:pt idx="1">
                  <c:v>2.6689104243426999E-3</c:v>
                </c:pt>
                <c:pt idx="2">
                  <c:v>1.2219238418409E-2</c:v>
                </c:pt>
                <c:pt idx="3">
                  <c:v>4.0726447474118002E-3</c:v>
                </c:pt>
                <c:pt idx="4">
                  <c:v>1.1164005560939E-2</c:v>
                </c:pt>
                <c:pt idx="5">
                  <c:v>5.7785853910621E-2</c:v>
                </c:pt>
                <c:pt idx="6">
                  <c:v>0.24067692843442001</c:v>
                </c:pt>
                <c:pt idx="7">
                  <c:v>7.5811711786334997E-3</c:v>
                </c:pt>
                <c:pt idx="8">
                  <c:v>4.8561812450350003E-2</c:v>
                </c:pt>
                <c:pt idx="9">
                  <c:v>0.12888207255282</c:v>
                </c:pt>
                <c:pt idx="10">
                  <c:v>4.3490216104287004E-3</c:v>
                </c:pt>
                <c:pt idx="11">
                  <c:v>2.2160043198059001E-2</c:v>
                </c:pt>
                <c:pt idx="12">
                  <c:v>2.8957014608919002E-2</c:v>
                </c:pt>
                <c:pt idx="13">
                  <c:v>5.8891163521130998E-3</c:v>
                </c:pt>
                <c:pt idx="14">
                  <c:v>2.2433722371469002E-3</c:v>
                </c:pt>
                <c:pt idx="15">
                  <c:v>2.5237123809123E-3</c:v>
                </c:pt>
                <c:pt idx="16">
                  <c:v>7.5002873941898999E-3</c:v>
                </c:pt>
                <c:pt idx="17">
                  <c:v>3.7142989295811E-3</c:v>
                </c:pt>
                <c:pt idx="18">
                  <c:v>2.1298209969524001E-2</c:v>
                </c:pt>
                <c:pt idx="19">
                  <c:v>1.2957504986888E-2</c:v>
                </c:pt>
                <c:pt idx="20">
                  <c:v>5.1818768758043997E-3</c:v>
                </c:pt>
                <c:pt idx="21">
                  <c:v>4.2007510942956997E-3</c:v>
                </c:pt>
                <c:pt idx="22">
                  <c:v>2.3800223722103002E-3</c:v>
                </c:pt>
                <c:pt idx="23">
                  <c:v>4.8525229619987001E-3</c:v>
                </c:pt>
                <c:pt idx="24">
                  <c:v>2.0292946171910999E-3</c:v>
                </c:pt>
                <c:pt idx="25">
                  <c:v>7.2762789109648996E-3</c:v>
                </c:pt>
                <c:pt idx="26">
                  <c:v>1.8046930412994999E-2</c:v>
                </c:pt>
                <c:pt idx="27">
                  <c:v>2.3777420961054998E-3</c:v>
                </c:pt>
                <c:pt idx="28">
                  <c:v>2.3074664018907002E-3</c:v>
                </c:pt>
                <c:pt idx="29">
                  <c:v>1.0346842954499001E-2</c:v>
                </c:pt>
                <c:pt idx="30">
                  <c:v>7.1990617455838001E-3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87-4902-9E52-1C6405A9DE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1.069448817962E-2</c:v>
                </c:pt>
                <c:pt idx="1">
                  <c:v>1.039087503043E-2</c:v>
                </c:pt>
                <c:pt idx="2">
                  <c:v>0.11126143767579</c:v>
                </c:pt>
                <c:pt idx="3">
                  <c:v>1.3344325103344001E-2</c:v>
                </c:pt>
                <c:pt idx="4">
                  <c:v>0.28505055054461997</c:v>
                </c:pt>
                <c:pt idx="5">
                  <c:v>6.1549387465230997E-2</c:v>
                </c:pt>
                <c:pt idx="6">
                  <c:v>2.9551526040805E-3</c:v>
                </c:pt>
                <c:pt idx="7">
                  <c:v>9.4452118679087E-3</c:v>
                </c:pt>
                <c:pt idx="8">
                  <c:v>1.0022166674526999E-2</c:v>
                </c:pt>
                <c:pt idx="9">
                  <c:v>0.19015548006899999</c:v>
                </c:pt>
                <c:pt idx="10">
                  <c:v>5.2901344869745001E-2</c:v>
                </c:pt>
                <c:pt idx="11">
                  <c:v>0.11062141654098</c:v>
                </c:pt>
                <c:pt idx="12">
                  <c:v>0.15254323360404001</c:v>
                </c:pt>
                <c:pt idx="13">
                  <c:v>7.6056750036566003E-3</c:v>
                </c:pt>
                <c:pt idx="14">
                  <c:v>5.2584222396205001E-3</c:v>
                </c:pt>
                <c:pt idx="15">
                  <c:v>1.0795103107823001E-2</c:v>
                </c:pt>
                <c:pt idx="16">
                  <c:v>0.10431417798679</c:v>
                </c:pt>
                <c:pt idx="17">
                  <c:v>0.40104772991851001</c:v>
                </c:pt>
                <c:pt idx="18">
                  <c:v>0.11366477322279001</c:v>
                </c:pt>
                <c:pt idx="19">
                  <c:v>0.14982839422290001</c:v>
                </c:pt>
                <c:pt idx="20">
                  <c:v>0.10322790168992001</c:v>
                </c:pt>
                <c:pt idx="21">
                  <c:v>3.3299358335843E-2</c:v>
                </c:pt>
                <c:pt idx="22">
                  <c:v>8.0969786702448001E-3</c:v>
                </c:pt>
                <c:pt idx="23">
                  <c:v>2.0786179500207998E-2</c:v>
                </c:pt>
                <c:pt idx="24">
                  <c:v>9.2811437136104E-2</c:v>
                </c:pt>
                <c:pt idx="25">
                  <c:v>1.9005384859043E-2</c:v>
                </c:pt>
                <c:pt idx="26">
                  <c:v>8.8200160677684006E-2</c:v>
                </c:pt>
                <c:pt idx="27">
                  <c:v>4.3948846989072997E-2</c:v>
                </c:pt>
                <c:pt idx="28">
                  <c:v>9.2128072370761996E-2</c:v>
                </c:pt>
                <c:pt idx="29">
                  <c:v>3.3256499352071998E-2</c:v>
                </c:pt>
                <c:pt idx="30">
                  <c:v>1.8036278686272E-2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87-4902-9E52-1C6405A9DE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9.3937875751502996E-3</c:v>
                </c:pt>
                <c:pt idx="1">
                  <c:v>0.11579900005999</c:v>
                </c:pt>
                <c:pt idx="2">
                  <c:v>8.3436760150602998E-3</c:v>
                </c:pt>
                <c:pt idx="3">
                  <c:v>1.6077156446375002E-2</c:v>
                </c:pt>
                <c:pt idx="4">
                  <c:v>3.5019938771591E-2</c:v>
                </c:pt>
                <c:pt idx="5">
                  <c:v>4.4968834642426002E-3</c:v>
                </c:pt>
                <c:pt idx="6">
                  <c:v>3.5193643245949001E-2</c:v>
                </c:pt>
                <c:pt idx="7">
                  <c:v>6.7409160569738003E-3</c:v>
                </c:pt>
                <c:pt idx="8">
                  <c:v>9.1896908614063993E-2</c:v>
                </c:pt>
                <c:pt idx="9">
                  <c:v>0</c:v>
                </c:pt>
                <c:pt idx="10">
                  <c:v>1.5027770973296E-2</c:v>
                </c:pt>
                <c:pt idx="11">
                  <c:v>7.2950862383409001E-3</c:v>
                </c:pt>
                <c:pt idx="12">
                  <c:v>4.6631219992549003E-2</c:v>
                </c:pt>
                <c:pt idx="13">
                  <c:v>1.6064675515263999E-2</c:v>
                </c:pt>
                <c:pt idx="14">
                  <c:v>2.3706559683218002E-2</c:v>
                </c:pt>
                <c:pt idx="15">
                  <c:v>0.12035732056469001</c:v>
                </c:pt>
                <c:pt idx="16">
                  <c:v>2.9693840872269998E-2</c:v>
                </c:pt>
                <c:pt idx="17">
                  <c:v>2.0962831987459001E-2</c:v>
                </c:pt>
                <c:pt idx="18">
                  <c:v>2.1612163221306002E-2</c:v>
                </c:pt>
                <c:pt idx="19">
                  <c:v>1.6925540640826998E-2</c:v>
                </c:pt>
                <c:pt idx="20">
                  <c:v>2.5649238204605001E-2</c:v>
                </c:pt>
                <c:pt idx="21">
                  <c:v>1.6752556066811999E-2</c:v>
                </c:pt>
                <c:pt idx="22">
                  <c:v>0.10331681479533</c:v>
                </c:pt>
                <c:pt idx="23">
                  <c:v>1.8872197478674E-2</c:v>
                </c:pt>
                <c:pt idx="24">
                  <c:v>2.6529752336958999E-2</c:v>
                </c:pt>
                <c:pt idx="25">
                  <c:v>1.3777613717304E-2</c:v>
                </c:pt>
                <c:pt idx="26">
                  <c:v>0.29399843062261</c:v>
                </c:pt>
                <c:pt idx="27">
                  <c:v>1.7919657604687E-2</c:v>
                </c:pt>
                <c:pt idx="28">
                  <c:v>2.0899591094956999E-2</c:v>
                </c:pt>
                <c:pt idx="29">
                  <c:v>2.3229677925058E-2</c:v>
                </c:pt>
                <c:pt idx="30">
                  <c:v>2.5172313569175001E-2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87-4902-9E52-1C6405A9DE5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0.36888024363653998</c:v>
                </c:pt>
                <c:pt idx="1">
                  <c:v>0.65822105989766999</c:v>
                </c:pt>
                <c:pt idx="2">
                  <c:v>0</c:v>
                </c:pt>
                <c:pt idx="3">
                  <c:v>0.25127459196808</c:v>
                </c:pt>
                <c:pt idx="4">
                  <c:v>1.7184920453883999E-2</c:v>
                </c:pt>
                <c:pt idx="5">
                  <c:v>3.6067735453377998E-3</c:v>
                </c:pt>
                <c:pt idx="6">
                  <c:v>0</c:v>
                </c:pt>
                <c:pt idx="7">
                  <c:v>0.53895425005523001</c:v>
                </c:pt>
                <c:pt idx="8">
                  <c:v>0.46792242566063003</c:v>
                </c:pt>
                <c:pt idx="9">
                  <c:v>1.8887451583218001E-2</c:v>
                </c:pt>
                <c:pt idx="10">
                  <c:v>6.5333381728430997E-3</c:v>
                </c:pt>
                <c:pt idx="11">
                  <c:v>2.1634920890746E-2</c:v>
                </c:pt>
                <c:pt idx="12">
                  <c:v>0.18316723947693</c:v>
                </c:pt>
                <c:pt idx="13">
                  <c:v>2.1822409868158001E-2</c:v>
                </c:pt>
                <c:pt idx="14">
                  <c:v>0</c:v>
                </c:pt>
                <c:pt idx="15">
                  <c:v>7.1582375140105004E-3</c:v>
                </c:pt>
                <c:pt idx="16">
                  <c:v>0.72927666233510002</c:v>
                </c:pt>
                <c:pt idx="17">
                  <c:v>2.3931859380034001E-2</c:v>
                </c:pt>
                <c:pt idx="18">
                  <c:v>0.37219227979238001</c:v>
                </c:pt>
                <c:pt idx="19">
                  <c:v>3.2005488763036001E-2</c:v>
                </c:pt>
                <c:pt idx="20">
                  <c:v>1.4839237698401E-2</c:v>
                </c:pt>
                <c:pt idx="21">
                  <c:v>1.5680831092406999</c:v>
                </c:pt>
                <c:pt idx="22">
                  <c:v>4.9538295953896999E-2</c:v>
                </c:pt>
                <c:pt idx="23">
                  <c:v>3.6243600240215001E-2</c:v>
                </c:pt>
                <c:pt idx="24">
                  <c:v>3.3780692061966999E-3</c:v>
                </c:pt>
                <c:pt idx="25">
                  <c:v>0.34428303100247998</c:v>
                </c:pt>
                <c:pt idx="26">
                  <c:v>2.5269539709961E-2</c:v>
                </c:pt>
                <c:pt idx="27">
                  <c:v>0</c:v>
                </c:pt>
                <c:pt idx="28">
                  <c:v>9.2333563839819E-2</c:v>
                </c:pt>
                <c:pt idx="29">
                  <c:v>5.8858274675549001E-2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787-4902-9E52-1C6405A9D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855008"/>
        <c:axId val="170813208"/>
      </c:lineChart>
      <c:dateAx>
        <c:axId val="151855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13208"/>
        <c:crosses val="autoZero"/>
        <c:auto val="1"/>
        <c:lblOffset val="100"/>
        <c:baseTimeUnit val="days"/>
      </c:dateAx>
      <c:valAx>
        <c:axId val="17081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85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06337-DD78-47AC-AB06-EE3EF5F49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E99C67-4E30-496C-83B6-BA979CD799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2707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27954-1C42-41D3-A594-CFF82CB72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9C798-995F-4FE5-936A-2DF39452F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02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2018-08-09T19:24:49Z</dcterms:created>
  <dcterms:modified xsi:type="dcterms:W3CDTF">2018-08-09T19:24:55Z</dcterms:modified>
</cp:coreProperties>
</file>