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114508</c:v>
                </c:pt>
                <c:pt idx="1">
                  <c:v>93638</c:v>
                </c:pt>
                <c:pt idx="2">
                  <c:v>66343</c:v>
                </c:pt>
                <c:pt idx="3">
                  <c:v>52333</c:v>
                </c:pt>
                <c:pt idx="4">
                  <c:v>379454</c:v>
                </c:pt>
                <c:pt idx="5">
                  <c:v>278728</c:v>
                </c:pt>
                <c:pt idx="6">
                  <c:v>66036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53-4959-9AED-C78180AC0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00072"/>
        <c:axId val="280700400"/>
      </c:lineChart>
      <c:dateAx>
        <c:axId val="280700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00400"/>
        <c:crosses val="autoZero"/>
        <c:auto val="1"/>
        <c:lblOffset val="100"/>
        <c:baseTimeUnit val="months"/>
      </c:dateAx>
      <c:valAx>
        <c:axId val="28070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0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341B7-2954-43AF-86B9-672CC1938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9F5565-7569-4011-82B6-4ABB2D5E93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001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DF9CE-5426-4B9A-83E9-0DAD9665B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DA572-B038-4F5A-86D3-2AD44D8EA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1609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INDICADORES</dc:title>
  <dc:creator>Administrator</dc:creator>
  <cp:lastModifiedBy>Administrator</cp:lastModifiedBy>
  <cp:revision>1</cp:revision>
  <dcterms:created xsi:type="dcterms:W3CDTF">2018-08-09T19:18:21Z</dcterms:created>
  <dcterms:modified xsi:type="dcterms:W3CDTF">2018-08-09T19:18:26Z</dcterms:modified>
</cp:coreProperties>
</file>