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4.3395792380231004</c:v>
                </c:pt>
                <c:pt idx="1">
                  <c:v>6.5505717881469998</c:v>
                </c:pt>
                <c:pt idx="2">
                  <c:v>6.5287240041291996</c:v>
                </c:pt>
                <c:pt idx="3">
                  <c:v>3.8114416809292999</c:v>
                </c:pt>
                <c:pt idx="4">
                  <c:v>7.4211802495618002</c:v>
                </c:pt>
                <c:pt idx="5">
                  <c:v>5.9523039209719002</c:v>
                </c:pt>
                <c:pt idx="6">
                  <c:v>3.8057826734188001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A1-4537-944E-833C0283E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126328"/>
        <c:axId val="284825440"/>
      </c:lineChart>
      <c:dateAx>
        <c:axId val="180126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25440"/>
        <c:crosses val="autoZero"/>
        <c:auto val="1"/>
        <c:lblOffset val="100"/>
        <c:baseTimeUnit val="months"/>
      </c:dateAx>
      <c:valAx>
        <c:axId val="28482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12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94C01-BC3D-4F0E-82D5-479FED5C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EB8A6-81AD-42FE-9AE9-2E15E7B29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320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CDCD4-EDF0-46B6-A911-126B09C3E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F3699-4848-411F-89C7-DC23C7EA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34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2018-08-09T19:16:47Z</dcterms:created>
  <dcterms:modified xsi:type="dcterms:W3CDTF">2018-08-09T19:16:52Z</dcterms:modified>
</cp:coreProperties>
</file>