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smooth val="0"/>
          <c:extLst>
            <c:ext xmlns:c16="http://schemas.microsoft.com/office/drawing/2014/chart" uri="{C3380CC4-5D6E-409C-BE32-E72D297353CC}">
              <c16:uniqueId val="{00000000-6452-4661-868D-EE56B024DD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3243520"/>
        <c:axId val="343248768"/>
      </c:lineChart>
      <c:catAx>
        <c:axId val="343243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248768"/>
        <c:crosses val="autoZero"/>
        <c:auto val="1"/>
        <c:lblAlgn val="ctr"/>
        <c:lblOffset val="100"/>
        <c:noMultiLvlLbl val="0"/>
      </c:catAx>
      <c:valAx>
        <c:axId val="343248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243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E2DE6-63B2-4FC8-804E-E45F19F7D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35E981-EFF0-480F-97FB-4E14958265E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957033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8F46CC-94AC-4D9D-8C1B-58BE5C9E28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C4D8AB-DE98-4EAA-95CD-AF9D45556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22839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Engagement Rate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| INDICADORES</dc:title>
  <dc:creator>Administrator</dc:creator>
  <cp:lastModifiedBy>Administrator</cp:lastModifiedBy>
  <cp:revision>1</cp:revision>
  <dcterms:created xsi:type="dcterms:W3CDTF">2018-08-09T19:16:11Z</dcterms:created>
  <dcterms:modified xsi:type="dcterms:W3CDTF">2018-08-09T19:16:15Z</dcterms:modified>
</cp:coreProperties>
</file>