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BCEA-4E71-BA53-85601CD48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910056"/>
        <c:axId val="19910384"/>
      </c:lineChart>
      <c:catAx>
        <c:axId val="19910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10384"/>
        <c:crosses val="autoZero"/>
        <c:auto val="1"/>
        <c:lblAlgn val="ctr"/>
        <c:lblOffset val="100"/>
        <c:noMultiLvlLbl val="0"/>
      </c:catAx>
      <c:valAx>
        <c:axId val="19910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910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6B23C-CA3C-49D5-BA85-B91B73364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D538E3-9111-4D30-BBD4-B0F5E2F19F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13375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6B605-F1E2-4BB9-AB9C-3D644E91C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674D2-085E-47C7-984E-473FC343D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9378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INDICADORES</dc:title>
  <dc:creator>Administrator</dc:creator>
  <cp:lastModifiedBy>Administrator</cp:lastModifiedBy>
  <cp:revision>1</cp:revision>
  <dcterms:created xsi:type="dcterms:W3CDTF">2018-08-09T19:15:51Z</dcterms:created>
  <dcterms:modified xsi:type="dcterms:W3CDTF">2018-08-09T19:15:56Z</dcterms:modified>
</cp:coreProperties>
</file>