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8695-4166-BC51-EA3CCD707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062512"/>
        <c:axId val="181951776"/>
      </c:lineChart>
      <c:catAx>
        <c:axId val="16206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951776"/>
        <c:crosses val="autoZero"/>
        <c:auto val="1"/>
        <c:lblAlgn val="ctr"/>
        <c:lblOffset val="100"/>
        <c:noMultiLvlLbl val="0"/>
      </c:catAx>
      <c:valAx>
        <c:axId val="18195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6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93306-4814-4390-B163-45C2E7462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CACB5-6717-47FE-80BA-32FC3599DF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558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591E6-09B0-40C7-AD24-EE67F0DF4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4FDFA-3BC6-4C32-BE9A-CC6969E91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370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INDICADORES</dc:title>
  <dc:creator>Administrator</dc:creator>
  <cp:lastModifiedBy>Administrator</cp:lastModifiedBy>
  <cp:revision>1</cp:revision>
  <dcterms:created xsi:type="dcterms:W3CDTF">2018-08-09T19:15:23Z</dcterms:created>
  <dcterms:modified xsi:type="dcterms:W3CDTF">2018-08-09T19:15:27Z</dcterms:modified>
</cp:coreProperties>
</file>