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2.6884339598756999E-2</c:v>
                </c:pt>
                <c:pt idx="1">
                  <c:v>1.8555567656421E-3</c:v>
                </c:pt>
                <c:pt idx="2">
                  <c:v>2.9100175553220999E-2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4A-4637-8FE2-E8A29B7362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5.7316355640306002E-2</c:v>
                </c:pt>
                <c:pt idx="2">
                  <c:v>0.16368974075077999</c:v>
                </c:pt>
                <c:pt idx="3">
                  <c:v>1.108338864532E-2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4A-4637-8FE2-E8A29B7362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2.4615231736020999E-2</c:v>
                </c:pt>
                <c:pt idx="2">
                  <c:v>4.6183153340811002E-2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4A-4637-8FE2-E8A29B7362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8.0389152130735997E-2</c:v>
                </c:pt>
                <c:pt idx="2">
                  <c:v>1.9567963093635999E-2</c:v>
                </c:pt>
                <c:pt idx="3">
                  <c:v>8.1559633239971993E-2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4A-4637-8FE2-E8A29B7362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1.5475670981655001E-2</c:v>
                </c:pt>
                <c:pt idx="2">
                  <c:v>0.24599391694125999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4A-4637-8FE2-E8A29B7362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4.4139464818993999E-3</c:v>
                </c:pt>
                <c:pt idx="1">
                  <c:v>1.7592729060408E-3</c:v>
                </c:pt>
                <c:pt idx="2">
                  <c:v>0.28586064366029001</c:v>
                </c:pt>
                <c:pt idx="3">
                  <c:v>3.2004048518284998E-2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4A-4637-8FE2-E8A29B736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810824"/>
        <c:axId val="279812792"/>
      </c:barChart>
      <c:catAx>
        <c:axId val="27981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12792"/>
        <c:crosses val="autoZero"/>
        <c:auto val="1"/>
        <c:lblAlgn val="ctr"/>
        <c:lblOffset val="100"/>
        <c:noMultiLvlLbl val="0"/>
      </c:catAx>
      <c:valAx>
        <c:axId val="27981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1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04699-E1F0-4F38-AB04-1B0280A4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F62E7D-46B4-4A55-BBB8-BA355CC6E7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3047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5604C-AE87-4B20-ACD4-148734534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1BD27-C4DB-4D56-BAFC-EB7C12E23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84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2018-08-09T18:44:32Z</dcterms:created>
  <dcterms:modified xsi:type="dcterms:W3CDTF">2018-08-09T18:44:39Z</dcterms:modified>
</cp:coreProperties>
</file>