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D2DBB-E4FE-4DFC-875F-0D5D7B547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60AEE0-9141-468C-8129-2EEEBB8E25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7296185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13981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1557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8787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405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979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514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804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737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02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14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9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3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80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83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8155537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350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B54F2-AE43-4C2E-9613-7C2313929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751833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Administrator</dc:creator>
  <cp:lastModifiedBy>Administrator</cp:lastModifiedBy>
  <cp:revision>1</cp:revision>
  <dcterms:created xsi:type="dcterms:W3CDTF">2018-08-09T18:14:19Z</dcterms:created>
  <dcterms:modified xsi:type="dcterms:W3CDTF">2018-08-09T18:14:33Z</dcterms:modified>
</cp:coreProperties>
</file>