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C16F-438B-B42A-91E91F1BFCC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C16F-438B-B42A-91E91F1BFCC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C16F-438B-B42A-91E91F1BFCC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C16F-438B-B42A-91E91F1BFCC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Sheet1!$F$2:$F$5</c:f>
            </c:numRef>
          </c:val>
          <c:extLst>
            <c:ext xmlns:c16="http://schemas.microsoft.com/office/drawing/2014/chart" uri="{C3380CC4-5D6E-409C-BE32-E72D297353CC}">
              <c16:uniqueId val="{00000004-C16F-438B-B42A-91E91F1BFCCF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Sheet1!$G$2:$G$5</c:f>
            </c:numRef>
          </c:val>
          <c:extLst>
            <c:ext xmlns:c16="http://schemas.microsoft.com/office/drawing/2014/chart" uri="{C3380CC4-5D6E-409C-BE32-E72D297353CC}">
              <c16:uniqueId val="{00000005-C16F-438B-B42A-91E91F1BFC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196360"/>
        <c:axId val="285194392"/>
      </c:barChart>
      <c:catAx>
        <c:axId val="285196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94392"/>
        <c:crosses val="autoZero"/>
        <c:auto val="1"/>
        <c:lblAlgn val="ctr"/>
        <c:lblOffset val="100"/>
        <c:noMultiLvlLbl val="0"/>
      </c:catAx>
      <c:valAx>
        <c:axId val="285194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96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F7C5D-BFB8-43C6-8C4D-DD9B72675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256A02-6BE1-4690-8182-B8D5966D95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8654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926014-8148-42E1-A0F7-B2EA819CA5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5F9D66-A525-4099-8776-D52722FED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3806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Administrator</dc:creator>
  <cp:lastModifiedBy>Administrator</cp:lastModifiedBy>
  <cp:revision>1</cp:revision>
  <dcterms:created xsi:type="dcterms:W3CDTF">2018-08-09T17:58:10Z</dcterms:created>
  <dcterms:modified xsi:type="dcterms:W3CDTF">2018-08-09T17:58:15Z</dcterms:modified>
</cp:coreProperties>
</file>