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2.1397947674390998E-2</c:v>
                </c:pt>
                <c:pt idx="1">
                  <c:v>1.7523963762232999E-2</c:v>
                </c:pt>
                <c:pt idx="2">
                  <c:v>0.12534100930792999</c:v>
                </c:pt>
                <c:pt idx="3">
                  <c:v>1.8564755323145998E-2</c:v>
                </c:pt>
                <c:pt idx="4">
                  <c:v>9.7623129275745991E-3</c:v>
                </c:pt>
                <c:pt idx="5">
                  <c:v>1.1058667810695999E-2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43-403A-B9BF-895CE34895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6.0218043202172E-2</c:v>
                </c:pt>
                <c:pt idx="1">
                  <c:v>0.19720554361588999</c:v>
                </c:pt>
                <c:pt idx="2">
                  <c:v>8.1958567368786997E-2</c:v>
                </c:pt>
                <c:pt idx="3">
                  <c:v>8.7328960027497002E-2</c:v>
                </c:pt>
                <c:pt idx="4">
                  <c:v>6.1573078049818E-2</c:v>
                </c:pt>
                <c:pt idx="5">
                  <c:v>4.8979302116233997E-2</c:v>
                </c:pt>
                <c:pt idx="6">
                  <c:v>7.6602602765243E-2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43-403A-B9BF-895CE34895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1.9150028328029998E-2</c:v>
                </c:pt>
                <c:pt idx="1">
                  <c:v>4.7583149656536997E-2</c:v>
                </c:pt>
                <c:pt idx="2">
                  <c:v>3.3162244177808E-3</c:v>
                </c:pt>
                <c:pt idx="3">
                  <c:v>1.5717035444834E-2</c:v>
                </c:pt>
                <c:pt idx="4">
                  <c:v>2.9408138014720999E-2</c:v>
                </c:pt>
                <c:pt idx="5">
                  <c:v>8.3279269533845998E-2</c:v>
                </c:pt>
                <c:pt idx="6">
                  <c:v>5.9652004617625999E-3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43-403A-B9BF-895CE34895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1.7134664475294999E-2</c:v>
                </c:pt>
                <c:pt idx="1">
                  <c:v>8.8237693930599007E-2</c:v>
                </c:pt>
                <c:pt idx="2">
                  <c:v>0.13048506771625001</c:v>
                </c:pt>
                <c:pt idx="3">
                  <c:v>0.14678529382868999</c:v>
                </c:pt>
                <c:pt idx="4">
                  <c:v>0.10962158565054</c:v>
                </c:pt>
                <c:pt idx="5">
                  <c:v>4.4959761013892999E-2</c:v>
                </c:pt>
                <c:pt idx="6">
                  <c:v>3.0422771619401E-2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43-403A-B9BF-895CE34895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9.8287485112336995E-2</c:v>
                </c:pt>
                <c:pt idx="1">
                  <c:v>1.4423327089186999E-2</c:v>
                </c:pt>
                <c:pt idx="2">
                  <c:v>1.7951920074929999E-2</c:v>
                </c:pt>
                <c:pt idx="3">
                  <c:v>2.4044298747702E-2</c:v>
                </c:pt>
                <c:pt idx="4">
                  <c:v>5.2432462213733003E-2</c:v>
                </c:pt>
                <c:pt idx="5">
                  <c:v>2.5908870156450999E-2</c:v>
                </c:pt>
                <c:pt idx="6">
                  <c:v>1.2106705519130999E-2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43-403A-B9BF-895CE34895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0.18653331150828001</c:v>
                </c:pt>
                <c:pt idx="1">
                  <c:v>0.30621013266444003</c:v>
                </c:pt>
                <c:pt idx="2">
                  <c:v>7.1149656071089001E-2</c:v>
                </c:pt>
                <c:pt idx="3">
                  <c:v>0.21326467450906</c:v>
                </c:pt>
                <c:pt idx="4">
                  <c:v>5.3813761628626E-2</c:v>
                </c:pt>
                <c:pt idx="5">
                  <c:v>1.8312651074764E-2</c:v>
                </c:pt>
                <c:pt idx="6">
                  <c:v>0.64144959530331003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43-403A-B9BF-895CE3489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488728"/>
        <c:axId val="278489384"/>
      </c:barChart>
      <c:catAx>
        <c:axId val="27848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89384"/>
        <c:crosses val="autoZero"/>
        <c:auto val="1"/>
        <c:lblAlgn val="ctr"/>
        <c:lblOffset val="100"/>
        <c:noMultiLvlLbl val="0"/>
      </c:catAx>
      <c:valAx>
        <c:axId val="27848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8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F0C6-4DA5-469C-9754-F0BCEF74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3B4E3-D004-45DD-8EA1-2E35E8EC7C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7898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969C1-8632-499F-8D8E-DB52B7500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4399E-1A3E-4A18-B7BF-B894E020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9332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Administrator</dc:creator>
  <cp:lastModifiedBy>Administrator</cp:lastModifiedBy>
  <cp:revision>1</cp:revision>
  <dcterms:created xsi:type="dcterms:W3CDTF">2018-08-09T17:55:21Z</dcterms:created>
  <dcterms:modified xsi:type="dcterms:W3CDTF">2018-08-09T17:55:26Z</dcterms:modified>
</cp:coreProperties>
</file>