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5875</c:v>
                </c:pt>
                <c:pt idx="1">
                  <c:v>4196</c:v>
                </c:pt>
                <c:pt idx="2">
                  <c:v>4764</c:v>
                </c:pt>
                <c:pt idx="3">
                  <c:v>3126</c:v>
                </c:pt>
                <c:pt idx="4">
                  <c:v>2570</c:v>
                </c:pt>
                <c:pt idx="5">
                  <c:v>2118</c:v>
                </c:pt>
                <c:pt idx="6">
                  <c:v>2243</c:v>
                </c:pt>
                <c:pt idx="7">
                  <c:v>1887</c:v>
                </c:pt>
                <c:pt idx="8">
                  <c:v>4957</c:v>
                </c:pt>
                <c:pt idx="9">
                  <c:v>6985</c:v>
                </c:pt>
                <c:pt idx="10">
                  <c:v>3948</c:v>
                </c:pt>
                <c:pt idx="11">
                  <c:v>2753</c:v>
                </c:pt>
                <c:pt idx="12">
                  <c:v>2285</c:v>
                </c:pt>
                <c:pt idx="13">
                  <c:v>2009</c:v>
                </c:pt>
                <c:pt idx="14">
                  <c:v>1915</c:v>
                </c:pt>
                <c:pt idx="15">
                  <c:v>2521</c:v>
                </c:pt>
                <c:pt idx="16">
                  <c:v>5692</c:v>
                </c:pt>
                <c:pt idx="17">
                  <c:v>3482</c:v>
                </c:pt>
                <c:pt idx="18">
                  <c:v>813</c:v>
                </c:pt>
                <c:pt idx="19">
                  <c:v>1266</c:v>
                </c:pt>
                <c:pt idx="20">
                  <c:v>948</c:v>
                </c:pt>
                <c:pt idx="21">
                  <c:v>925</c:v>
                </c:pt>
                <c:pt idx="22">
                  <c:v>3941</c:v>
                </c:pt>
                <c:pt idx="23">
                  <c:v>7975</c:v>
                </c:pt>
                <c:pt idx="24">
                  <c:v>6060</c:v>
                </c:pt>
                <c:pt idx="25">
                  <c:v>4560</c:v>
                </c:pt>
                <c:pt idx="26">
                  <c:v>3975</c:v>
                </c:pt>
                <c:pt idx="27">
                  <c:v>3982</c:v>
                </c:pt>
                <c:pt idx="28">
                  <c:v>3795</c:v>
                </c:pt>
                <c:pt idx="29">
                  <c:v>2044</c:v>
                </c:pt>
                <c:pt idx="30">
                  <c:v>4203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E3-42A9-A20C-192A675F1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97600"/>
        <c:axId val="345612784"/>
      </c:lineChart>
      <c:dateAx>
        <c:axId val="282097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12784"/>
        <c:crosses val="autoZero"/>
        <c:auto val="1"/>
        <c:lblOffset val="100"/>
        <c:baseTimeUnit val="days"/>
      </c:dateAx>
      <c:valAx>
        <c:axId val="34561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9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CBD46-C21E-4A5F-9454-637C6BFC5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B89798-2B29-4C57-918D-3920CCA41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7984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1F76B-AEC3-424D-B791-D9734180F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8745A-9BB6-4568-BFF0-5351E329E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371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INDICADORES</dc:title>
  <dc:creator>Administrator</dc:creator>
  <cp:lastModifiedBy>Administrator</cp:lastModifiedBy>
  <cp:revision>1</cp:revision>
  <dcterms:created xsi:type="dcterms:W3CDTF">2018-08-09T17:54:08Z</dcterms:created>
  <dcterms:modified xsi:type="dcterms:W3CDTF">2018-08-09T17:54:13Z</dcterms:modified>
</cp:coreProperties>
</file>