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68-43F3-8259-C9D61CC2EB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5</c:v>
                </c:pt>
                <c:pt idx="1">
                  <c:v>74</c:v>
                </c:pt>
                <c:pt idx="2">
                  <c:v>36</c:v>
                </c:pt>
                <c:pt idx="3">
                  <c:v>60</c:v>
                </c:pt>
                <c:pt idx="4">
                  <c:v>89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68-43F3-8259-C9D61CC2EB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57</c:v>
                </c:pt>
                <c:pt idx="1">
                  <c:v>32</c:v>
                </c:pt>
                <c:pt idx="2">
                  <c:v>15</c:v>
                </c:pt>
                <c:pt idx="3">
                  <c:v>1</c:v>
                </c:pt>
                <c:pt idx="4">
                  <c:v>10</c:v>
                </c:pt>
                <c:pt idx="5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68-43F3-8259-C9D61CC2EB9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768-43F3-8259-C9D61CC2EB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6855376"/>
        <c:axId val="171216152"/>
      </c:barChart>
      <c:catAx>
        <c:axId val="276855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1216152"/>
        <c:crosses val="autoZero"/>
        <c:auto val="1"/>
        <c:lblAlgn val="ctr"/>
        <c:lblOffset val="100"/>
        <c:noMultiLvlLbl val="0"/>
      </c:catAx>
      <c:valAx>
        <c:axId val="171216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855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07DDC-699D-4D47-B89B-DF1914195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6705A8-43BE-4ACA-B1F9-FFA39EE03F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4149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23A4AB-1A81-4645-BB63-DE6D07EC34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EF107-1C22-427F-B669-AFEC766DE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46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2018-08-09T17:50:20Z</dcterms:created>
  <dcterms:modified xsi:type="dcterms:W3CDTF">2018-08-09T17:50:25Z</dcterms:modified>
</cp:coreProperties>
</file>