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771715</c:v>
                </c:pt>
                <c:pt idx="1">
                  <c:v>285433</c:v>
                </c:pt>
                <c:pt idx="2">
                  <c:v>119122</c:v>
                </c:pt>
                <c:pt idx="3">
                  <c:v>145991</c:v>
                </c:pt>
                <c:pt idx="4">
                  <c:v>125726</c:v>
                </c:pt>
                <c:pt idx="5">
                  <c:v>95052</c:v>
                </c:pt>
                <c:pt idx="6">
                  <c:v>101365</c:v>
                </c:pt>
                <c:pt idx="7">
                  <c:v>108205</c:v>
                </c:pt>
                <c:pt idx="8">
                  <c:v>186816</c:v>
                </c:pt>
                <c:pt idx="9">
                  <c:v>306539</c:v>
                </c:pt>
                <c:pt idx="10">
                  <c:v>346100</c:v>
                </c:pt>
                <c:pt idx="11">
                  <c:v>282413</c:v>
                </c:pt>
                <c:pt idx="12">
                  <c:v>132915</c:v>
                </c:pt>
                <c:pt idx="13">
                  <c:v>166555</c:v>
                </c:pt>
                <c:pt idx="14">
                  <c:v>181161</c:v>
                </c:pt>
                <c:pt idx="15">
                  <c:v>166097</c:v>
                </c:pt>
                <c:pt idx="16">
                  <c:v>297869</c:v>
                </c:pt>
                <c:pt idx="17">
                  <c:v>264030</c:v>
                </c:pt>
                <c:pt idx="18">
                  <c:v>12539</c:v>
                </c:pt>
                <c:pt idx="19">
                  <c:v>22358</c:v>
                </c:pt>
                <c:pt idx="20">
                  <c:v>28301</c:v>
                </c:pt>
                <c:pt idx="21">
                  <c:v>30278</c:v>
                </c:pt>
                <c:pt idx="22">
                  <c:v>210537</c:v>
                </c:pt>
                <c:pt idx="23">
                  <c:v>433588</c:v>
                </c:pt>
                <c:pt idx="24">
                  <c:v>457790</c:v>
                </c:pt>
                <c:pt idx="25">
                  <c:v>387655</c:v>
                </c:pt>
                <c:pt idx="26">
                  <c:v>208872</c:v>
                </c:pt>
                <c:pt idx="27">
                  <c:v>280168</c:v>
                </c:pt>
                <c:pt idx="28">
                  <c:v>349532</c:v>
                </c:pt>
                <c:pt idx="29">
                  <c:v>156718</c:v>
                </c:pt>
                <c:pt idx="30">
                  <c:v>66814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C5-4FD5-9535-D4B2CCE33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83944"/>
        <c:axId val="277836200"/>
      </c:lineChart>
      <c:dateAx>
        <c:axId val="276883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36200"/>
        <c:crosses val="autoZero"/>
        <c:auto val="1"/>
        <c:lblOffset val="100"/>
        <c:baseTimeUnit val="days"/>
      </c:dateAx>
      <c:valAx>
        <c:axId val="27783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8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D7E99-6278-42A8-AA33-523B8C69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5FE88-4F1C-45CF-B9F6-05FE06FFD1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6361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AF659-07FE-41E6-9960-7890EE997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17E12-E8DD-4E8A-B688-8DE94FED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36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INDICADORES</dc:title>
  <dc:creator>Administrator</dc:creator>
  <cp:lastModifiedBy>Administrator</cp:lastModifiedBy>
  <cp:revision>1</cp:revision>
  <dcterms:created xsi:type="dcterms:W3CDTF">2018-08-09T17:47:19Z</dcterms:created>
  <dcterms:modified xsi:type="dcterms:W3CDTF">2018-08-09T17:47:24Z</dcterms:modified>
</cp:coreProperties>
</file>