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0.76129140939336004</c:v>
                </c:pt>
                <c:pt idx="1">
                  <c:v>1.4700472615289999</c:v>
                </c:pt>
                <c:pt idx="2">
                  <c:v>3.9992612615638001</c:v>
                </c:pt>
                <c:pt idx="3">
                  <c:v>2.1412278839107</c:v>
                </c:pt>
                <c:pt idx="4">
                  <c:v>2.0441277062819001</c:v>
                </c:pt>
                <c:pt idx="5">
                  <c:v>2.2282540083322999</c:v>
                </c:pt>
                <c:pt idx="6">
                  <c:v>2.2127953435604</c:v>
                </c:pt>
                <c:pt idx="7">
                  <c:v>1.7439120188531001</c:v>
                </c:pt>
                <c:pt idx="8">
                  <c:v>2.6534129838985998</c:v>
                </c:pt>
                <c:pt idx="9">
                  <c:v>2.2786660098714999</c:v>
                </c:pt>
                <c:pt idx="10">
                  <c:v>1.140710777232</c:v>
                </c:pt>
                <c:pt idx="11">
                  <c:v>0.97481348238219001</c:v>
                </c:pt>
                <c:pt idx="12">
                  <c:v>1.7191438137155</c:v>
                </c:pt>
                <c:pt idx="13">
                  <c:v>1.2062081594667999</c:v>
                </c:pt>
                <c:pt idx="14">
                  <c:v>1.0570707823428001</c:v>
                </c:pt>
                <c:pt idx="15">
                  <c:v>1.5177877986959001</c:v>
                </c:pt>
                <c:pt idx="16">
                  <c:v>1.9109071437444001</c:v>
                </c:pt>
                <c:pt idx="17">
                  <c:v>1.3187895314925999</c:v>
                </c:pt>
                <c:pt idx="18">
                  <c:v>6.4837706356169003</c:v>
                </c:pt>
                <c:pt idx="19">
                  <c:v>5.6624027193846</c:v>
                </c:pt>
                <c:pt idx="20">
                  <c:v>3.3497049574219999</c:v>
                </c:pt>
                <c:pt idx="21">
                  <c:v>3.0550234493691999</c:v>
                </c:pt>
                <c:pt idx="22">
                  <c:v>1.8718800020899</c:v>
                </c:pt>
                <c:pt idx="23">
                  <c:v>1.8393036707657999</c:v>
                </c:pt>
                <c:pt idx="24">
                  <c:v>1.3237510648988</c:v>
                </c:pt>
                <c:pt idx="25">
                  <c:v>1.1763036720796001</c:v>
                </c:pt>
                <c:pt idx="26">
                  <c:v>1.9030793979088001</c:v>
                </c:pt>
                <c:pt idx="27">
                  <c:v>1.421290083093</c:v>
                </c:pt>
                <c:pt idx="28">
                  <c:v>1.0857375004291001</c:v>
                </c:pt>
                <c:pt idx="29">
                  <c:v>1.3042534999169999</c:v>
                </c:pt>
                <c:pt idx="30">
                  <c:v>6.2905977789085998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D21-44EE-BDFA-7320070272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4067408"/>
        <c:axId val="344065112"/>
      </c:lineChart>
      <c:dateAx>
        <c:axId val="344067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065112"/>
        <c:crosses val="autoZero"/>
        <c:auto val="1"/>
        <c:lblOffset val="100"/>
        <c:baseTimeUnit val="days"/>
      </c:dateAx>
      <c:valAx>
        <c:axId val="344065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067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3B03F-0FC2-4024-B846-6F7B3273D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412B98-1FF9-4D46-AB2C-1210401534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59265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2D5B2F-8D5F-4175-A42A-D7FD5DF21A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31252-D34A-4061-96DF-90DA74BC6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1553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Engagement Rate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| INDICADORES</dc:title>
  <dc:creator>Administrator</dc:creator>
  <cp:lastModifiedBy>Administrator</cp:lastModifiedBy>
  <cp:revision>1</cp:revision>
  <dcterms:created xsi:type="dcterms:W3CDTF">2018-08-09T17:46:00Z</dcterms:created>
  <dcterms:modified xsi:type="dcterms:W3CDTF">2018-08-09T17:46:04Z</dcterms:modified>
</cp:coreProperties>
</file>