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5FE8-40BB-B609-7C1A32D4AE9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5FE8-40BB-B609-7C1A32D4AE9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5FE8-40BB-B609-7C1A32D4AE9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5FE8-40BB-B609-7C1A32D4AE9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Sheet1!$F$2:$F$5</c:f>
            </c:numRef>
          </c:val>
          <c:extLst>
            <c:ext xmlns:c16="http://schemas.microsoft.com/office/drawing/2014/chart" uri="{C3380CC4-5D6E-409C-BE32-E72D297353CC}">
              <c16:uniqueId val="{00000004-5FE8-40BB-B609-7C1A32D4AE96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Sheet1!$G$2:$G$5</c:f>
            </c:numRef>
          </c:val>
          <c:extLst>
            <c:ext xmlns:c16="http://schemas.microsoft.com/office/drawing/2014/chart" uri="{C3380CC4-5D6E-409C-BE32-E72D297353CC}">
              <c16:uniqueId val="{00000005-5FE8-40BB-B609-7C1A32D4AE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280752"/>
        <c:axId val="350278784"/>
      </c:barChart>
      <c:catAx>
        <c:axId val="350280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278784"/>
        <c:crosses val="autoZero"/>
        <c:auto val="1"/>
        <c:lblAlgn val="ctr"/>
        <c:lblOffset val="100"/>
        <c:noMultiLvlLbl val="0"/>
      </c:catAx>
      <c:valAx>
        <c:axId val="35027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28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A7B70-6747-4D79-ACA3-C560EF9CF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2FC53F-DDBA-4AB5-A112-71B1042B6A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34698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AC474-5718-410D-A46A-3BE82E9AD9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1C781-132C-41A4-A847-85560DF85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0019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Administrator</dc:creator>
  <cp:lastModifiedBy>Administrator</cp:lastModifiedBy>
  <cp:revision>1</cp:revision>
  <dcterms:created xsi:type="dcterms:W3CDTF">2018-08-09T17:45:31Z</dcterms:created>
  <dcterms:modified xsi:type="dcterms:W3CDTF">2018-08-09T17:45:36Z</dcterms:modified>
</cp:coreProperties>
</file>