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2689</c:v>
                </c:pt>
                <c:pt idx="1">
                  <c:v>48376</c:v>
                </c:pt>
                <c:pt idx="2">
                  <c:v>108457</c:v>
                </c:pt>
                <c:pt idx="3">
                  <c:v>75355</c:v>
                </c:pt>
                <c:pt idx="4">
                  <c:v>39304</c:v>
                </c:pt>
                <c:pt idx="5">
                  <c:v>14450</c:v>
                </c:pt>
                <c:pt idx="6">
                  <c:v>5336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8E-42AE-A9A2-FDBA741846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2218</c:v>
                </c:pt>
                <c:pt idx="1">
                  <c:v>21522</c:v>
                </c:pt>
                <c:pt idx="2">
                  <c:v>33578</c:v>
                </c:pt>
                <c:pt idx="3">
                  <c:v>20794</c:v>
                </c:pt>
                <c:pt idx="4">
                  <c:v>8663</c:v>
                </c:pt>
                <c:pt idx="5">
                  <c:v>2565</c:v>
                </c:pt>
                <c:pt idx="6">
                  <c:v>1546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8E-42AE-A9A2-FDBA741846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517360"/>
        <c:axId val="348515064"/>
      </c:barChart>
      <c:catAx>
        <c:axId val="34851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15064"/>
        <c:crosses val="autoZero"/>
        <c:auto val="1"/>
        <c:lblAlgn val="ctr"/>
        <c:lblOffset val="100"/>
        <c:noMultiLvlLbl val="0"/>
      </c:catAx>
      <c:valAx>
        <c:axId val="348515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51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4E3F7-D131-4F8B-99F3-3714488C2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2B5BB7-795F-46FE-A3A8-5147C1F825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8513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926142-62F0-43B6-81AB-15FC937F8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779C0-227D-43D2-AFC9-DA52191DC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0086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INDICADORES</dc:title>
  <dc:creator>Administrator</dc:creator>
  <cp:lastModifiedBy>Administrator</cp:lastModifiedBy>
  <cp:revision>1</cp:revision>
  <dcterms:created xsi:type="dcterms:W3CDTF">2018-08-09T17:44:00Z</dcterms:created>
  <dcterms:modified xsi:type="dcterms:W3CDTF">2018-08-09T17:44:05Z</dcterms:modified>
</cp:coreProperties>
</file>