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93260</c:v>
                </c:pt>
                <c:pt idx="1">
                  <c:v>39245</c:v>
                </c:pt>
                <c:pt idx="2">
                  <c:v>3642</c:v>
                </c:pt>
                <c:pt idx="3">
                  <c:v>7496</c:v>
                </c:pt>
                <c:pt idx="4">
                  <c:v>10910</c:v>
                </c:pt>
                <c:pt idx="5">
                  <c:v>318873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3-4F07-9F75-94D41C2AB8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3280</c:v>
                </c:pt>
                <c:pt idx="1">
                  <c:v>2264</c:v>
                </c:pt>
                <c:pt idx="2">
                  <c:v>671</c:v>
                </c:pt>
                <c:pt idx="3">
                  <c:v>233</c:v>
                </c:pt>
                <c:pt idx="4">
                  <c:v>499</c:v>
                </c:pt>
                <c:pt idx="5">
                  <c:v>29146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13-4F07-9F75-94D41C2AB8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2325</c:v>
                </c:pt>
                <c:pt idx="1">
                  <c:v>1824</c:v>
                </c:pt>
                <c:pt idx="2">
                  <c:v>273</c:v>
                </c:pt>
                <c:pt idx="3">
                  <c:v>40</c:v>
                </c:pt>
                <c:pt idx="4">
                  <c:v>885</c:v>
                </c:pt>
                <c:pt idx="5">
                  <c:v>2084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13-4F07-9F75-94D41C2AB8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2079</c:v>
                </c:pt>
                <c:pt idx="1">
                  <c:v>1338</c:v>
                </c:pt>
                <c:pt idx="2">
                  <c:v>143</c:v>
                </c:pt>
                <c:pt idx="3">
                  <c:v>43</c:v>
                </c:pt>
                <c:pt idx="4">
                  <c:v>102</c:v>
                </c:pt>
                <c:pt idx="5">
                  <c:v>18729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13-4F07-9F75-94D41C2AB8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129</c:v>
                </c:pt>
                <c:pt idx="1">
                  <c:v>81</c:v>
                </c:pt>
                <c:pt idx="2">
                  <c:v>10</c:v>
                </c:pt>
                <c:pt idx="3">
                  <c:v>9</c:v>
                </c:pt>
                <c:pt idx="4">
                  <c:v>14</c:v>
                </c:pt>
                <c:pt idx="5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13-4F07-9F75-94D41C2AB8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332</c:v>
                </c:pt>
                <c:pt idx="1">
                  <c:v>172</c:v>
                </c:pt>
                <c:pt idx="2">
                  <c:v>4</c:v>
                </c:pt>
                <c:pt idx="3">
                  <c:v>10</c:v>
                </c:pt>
                <c:pt idx="4">
                  <c:v>34</c:v>
                </c:pt>
                <c:pt idx="5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13-4F07-9F75-94D41C2AB8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5199</c:v>
                </c:pt>
                <c:pt idx="1">
                  <c:v>24450</c:v>
                </c:pt>
                <c:pt idx="2">
                  <c:v>3237</c:v>
                </c:pt>
                <c:pt idx="3">
                  <c:v>455</c:v>
                </c:pt>
                <c:pt idx="4">
                  <c:v>1744</c:v>
                </c:pt>
                <c:pt idx="5">
                  <c:v>21663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13-4F07-9F75-94D41C2AB80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11589</c:v>
                </c:pt>
                <c:pt idx="1">
                  <c:v>7632</c:v>
                </c:pt>
                <c:pt idx="2">
                  <c:v>3273</c:v>
                </c:pt>
                <c:pt idx="3">
                  <c:v>431</c:v>
                </c:pt>
                <c:pt idx="4">
                  <c:v>548</c:v>
                </c:pt>
                <c:pt idx="5">
                  <c:v>218388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13-4F07-9F75-94D41C2AB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981184"/>
        <c:axId val="344834784"/>
      </c:barChart>
      <c:catAx>
        <c:axId val="28198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4784"/>
        <c:crosses val="autoZero"/>
        <c:auto val="1"/>
        <c:lblAlgn val="ctr"/>
        <c:lblOffset val="100"/>
        <c:noMultiLvlLbl val="0"/>
      </c:catAx>
      <c:valAx>
        <c:axId val="34483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8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4717-6F62-408B-873F-9B1623AA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1AEA3C-66FA-44BD-93F3-342383FC6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971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79D18-0D1A-4249-B41C-7D72EE85C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D3FF4-5E4F-4279-B074-43C2FD0C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92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2018-08-09T17:42:45Z</dcterms:created>
  <dcterms:modified xsi:type="dcterms:W3CDTF">2018-08-09T17:42:49Z</dcterms:modified>
</cp:coreProperties>
</file>