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0966A-189A-4E9C-ABFB-44F5A154D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6C76E-08E1-4D28-BA41-CECC17C67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595018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90437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0654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0028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95944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797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3306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30265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0766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3910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900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44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94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6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8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39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401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94B59-C0EB-45E9-BFCB-6E45E5462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780603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2018-08-09T17:42:10Z</dcterms:created>
  <dcterms:modified xsi:type="dcterms:W3CDTF">2018-08-09T17:42:29Z</dcterms:modified>
</cp:coreProperties>
</file>